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6" r:id="rId6"/>
    <p:sldId id="264" r:id="rId7"/>
    <p:sldId id="265" r:id="rId8"/>
    <p:sldId id="267" r:id="rId9"/>
    <p:sldId id="268" r:id="rId10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9AC2-B887-4F25-958D-B5D5D678411A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140-557C-43AE-BAD7-5163E895192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8234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9AC2-B887-4F25-958D-B5D5D678411A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140-557C-43AE-BAD7-5163E895192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6868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9AC2-B887-4F25-958D-B5D5D678411A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140-557C-43AE-BAD7-5163E895192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2216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9AC2-B887-4F25-958D-B5D5D678411A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140-557C-43AE-BAD7-5163E895192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1095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9AC2-B887-4F25-958D-B5D5D678411A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140-557C-43AE-BAD7-5163E895192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5256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9AC2-B887-4F25-958D-B5D5D678411A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140-557C-43AE-BAD7-5163E895192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25085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9AC2-B887-4F25-958D-B5D5D678411A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140-557C-43AE-BAD7-5163E895192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5398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9AC2-B887-4F25-958D-B5D5D678411A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140-557C-43AE-BAD7-5163E895192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3611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9AC2-B887-4F25-958D-B5D5D678411A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140-557C-43AE-BAD7-5163E895192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0134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9AC2-B887-4F25-958D-B5D5D678411A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140-557C-43AE-BAD7-5163E895192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2723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9AC2-B887-4F25-958D-B5D5D678411A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2140-557C-43AE-BAD7-5163E895192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3705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69AC2-B887-4F25-958D-B5D5D678411A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42140-557C-43AE-BAD7-5163E895192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53947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sv-FI" b="1" dirty="0">
                <a:solidFill>
                  <a:srgbClr val="0033CC"/>
                </a:solidFill>
              </a:rPr>
              <a:t>Hemuppgifter </a:t>
            </a:r>
            <a:r>
              <a:rPr lang="sv-FI" b="1" dirty="0" smtClean="0">
                <a:solidFill>
                  <a:srgbClr val="0033CC"/>
                </a:solidFill>
              </a:rPr>
              <a:t>GK 19</a:t>
            </a:r>
            <a:endParaRPr lang="sv-SE" b="1" dirty="0">
              <a:solidFill>
                <a:srgbClr val="0033C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/>
          </a:p>
          <a:p>
            <a:r>
              <a:rPr lang="sv-FI" b="1" dirty="0" smtClean="0">
                <a:solidFill>
                  <a:srgbClr val="009900"/>
                </a:solidFill>
              </a:rPr>
              <a:t>2NT - öppning</a:t>
            </a:r>
            <a:endParaRPr lang="sv-SE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31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4000" b="1"/>
              <a:t>Vilket är ditt öppningsbud?</a:t>
            </a:r>
            <a:endParaRPr lang="sv-SE" sz="4000" b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K Q J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K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Q 7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</a:t>
            </a:r>
            <a:r>
              <a:rPr lang="sv-SE" b="1"/>
              <a:t> </a:t>
            </a:r>
            <a:r>
              <a:rPr lang="sv-FI" b="1"/>
              <a:t>K 2</a:t>
            </a:r>
            <a:endParaRPr lang="sv-SE" b="1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 NT</a:t>
            </a: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72916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4000" b="1"/>
              <a:t>Vilket är ditt öppningsbud?</a:t>
            </a:r>
            <a:endParaRPr lang="sv-SE" sz="4000" b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K J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K Q J T 7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</a:t>
            </a:r>
            <a:r>
              <a:rPr lang="sv-SE" b="1"/>
              <a:t> </a:t>
            </a:r>
            <a:r>
              <a:rPr lang="sv-FI" b="1"/>
              <a:t>A K 4</a:t>
            </a:r>
            <a:endParaRPr lang="sv-SE" b="1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 </a:t>
            </a:r>
            <a:r>
              <a:rPr lang="sv-FI" sz="3200" b="1">
                <a:solidFill>
                  <a:srgbClr val="008000"/>
                </a:solidFill>
              </a:rPr>
              <a:t>♣</a:t>
            </a:r>
            <a:endParaRPr lang="sv-SE" sz="3200" b="1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9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4000" b="1" dirty="0"/>
              <a:t>Vilket är ditt öppningsbud?</a:t>
            </a:r>
            <a:endParaRPr lang="sv-SE" sz="40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K J 5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 K J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 Q J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</a:t>
            </a:r>
            <a:r>
              <a:rPr lang="sv-SE" b="1" dirty="0"/>
              <a:t> </a:t>
            </a:r>
            <a:r>
              <a:rPr lang="sv-FI" b="1" dirty="0"/>
              <a:t>A Q</a:t>
            </a:r>
            <a:endParaRPr lang="sv-SE" b="1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 </a:t>
            </a:r>
            <a:r>
              <a:rPr lang="sv-FI" sz="3200" b="1">
                <a:solidFill>
                  <a:srgbClr val="008000"/>
                </a:solidFill>
              </a:rPr>
              <a:t>♣</a:t>
            </a:r>
            <a:endParaRPr lang="sv-SE" sz="3200" b="1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4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/>
              <a:t>Vilket är ditt öppningsbud?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A Q 5 3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K Q T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sv-FI" b="1" dirty="0" smtClean="0"/>
              <a:t>A T 8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SE" b="1" dirty="0" smtClean="0"/>
              <a:t> </a:t>
            </a:r>
            <a:r>
              <a:rPr lang="sv-FI" b="1" dirty="0" smtClean="0"/>
              <a:t>A T 9</a:t>
            </a:r>
            <a:endParaRPr lang="sv-SE" b="1" dirty="0" smtClean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000080"/>
                </a:solidFill>
              </a:rPr>
              <a:t> ♠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160026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600" b="1" dirty="0"/>
              <a:t>	</a:t>
            </a:r>
            <a:r>
              <a:rPr lang="sv-FI" sz="3200" b="1" dirty="0"/>
              <a:t>Din partner öppnar med 2 NT.		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endParaRPr lang="sv-SE" sz="32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T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K Q T 9 7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J 9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</a:t>
            </a:r>
            <a:r>
              <a:rPr lang="sv-SE" b="1"/>
              <a:t> </a:t>
            </a:r>
            <a:r>
              <a:rPr lang="sv-FI" b="1"/>
              <a:t>9 6 4</a:t>
            </a:r>
            <a:endParaRPr lang="sv-SE" b="1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4 </a:t>
            </a:r>
            <a:r>
              <a:rPr lang="sv-FI" sz="3200" b="1">
                <a:solidFill>
                  <a:srgbClr val="FF0000"/>
                </a:solidFill>
              </a:rPr>
              <a:t>♥</a:t>
            </a:r>
            <a:endParaRPr lang="sv-SE" sz="32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717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600" b="1" dirty="0"/>
              <a:t>	</a:t>
            </a:r>
            <a:r>
              <a:rPr lang="sv-FI" sz="3200" b="1" dirty="0"/>
              <a:t>Din partner öppnar med 2 NT.		 </a:t>
            </a: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Vad </a:t>
            </a:r>
            <a:r>
              <a:rPr lang="sv-FI" sz="3200" b="1" dirty="0"/>
              <a:t>bjuder du?</a:t>
            </a:r>
            <a:endParaRPr lang="sv-SE" sz="3200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A J 6 4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8 6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J 6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</a:t>
            </a:r>
            <a:r>
              <a:rPr lang="sv-SE" b="1" dirty="0"/>
              <a:t> </a:t>
            </a:r>
            <a:r>
              <a:rPr lang="sv-FI" b="1" dirty="0"/>
              <a:t> 9 5 4</a:t>
            </a:r>
            <a:endParaRPr lang="sv-SE" b="1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/>
              <a:t>3 </a:t>
            </a:r>
            <a:r>
              <a:rPr lang="sv-FI" sz="3200" b="1" dirty="0">
                <a:solidFill>
                  <a:srgbClr val="000080"/>
                </a:solidFill>
              </a:rPr>
              <a:t>♠</a:t>
            </a:r>
            <a:endParaRPr lang="sv-SE" sz="3200" b="1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7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/>
              <a:t>Din partner öppnar med 2 NT.		 </a:t>
            </a:r>
            <a:br>
              <a:rPr lang="sv-FI" sz="3200" b="1" dirty="0" smtClean="0"/>
            </a:br>
            <a:r>
              <a:rPr lang="sv-FI" sz="3200" b="1" dirty="0" smtClean="0"/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T 8 5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/>
              <a:t>9</a:t>
            </a:r>
            <a:r>
              <a:rPr lang="sv-FI" b="1" dirty="0" smtClean="0">
                <a:solidFill>
                  <a:srgbClr val="FF0000"/>
                </a:solidFill>
              </a:rPr>
              <a:t> </a:t>
            </a:r>
            <a:r>
              <a:rPr lang="sv-FI" b="1" dirty="0" smtClean="0"/>
              <a:t>8 2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 </a:t>
            </a:r>
            <a:r>
              <a:rPr lang="sv-FI" b="1" smtClean="0"/>
              <a:t>J </a:t>
            </a:r>
            <a:r>
              <a:rPr lang="sv-FI" b="1" smtClean="0"/>
              <a:t>9 3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SE" b="1" dirty="0" smtClean="0"/>
              <a:t> </a:t>
            </a:r>
            <a:r>
              <a:rPr lang="sv-FI" b="1" dirty="0" smtClean="0"/>
              <a:t> J 9 8 2</a:t>
            </a:r>
            <a:endParaRPr lang="sv-SE" b="1" dirty="0" smtClean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/>
              <a:t>pass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64693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/>
              <a:t>Din partner öppnar med 2 NT.		 </a:t>
            </a:r>
            <a:br>
              <a:rPr lang="sv-FI" sz="3200" b="1" dirty="0" smtClean="0"/>
            </a:br>
            <a:r>
              <a:rPr lang="sv-FI" sz="3200" b="1" dirty="0" smtClean="0"/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 </a:t>
            </a:r>
            <a:r>
              <a:rPr lang="sv-FI" b="1" dirty="0" smtClean="0"/>
              <a:t>A K 6 3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 </a:t>
            </a:r>
            <a:r>
              <a:rPr lang="sv-FI" b="1" dirty="0" smtClean="0"/>
              <a:t>9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 </a:t>
            </a:r>
            <a:r>
              <a:rPr lang="sv-FI" b="1" dirty="0" smtClean="0"/>
              <a:t>K</a:t>
            </a:r>
            <a:r>
              <a:rPr lang="sv-FI" b="1" dirty="0" smtClean="0">
                <a:solidFill>
                  <a:srgbClr val="FF6600"/>
                </a:solidFill>
              </a:rPr>
              <a:t> </a:t>
            </a:r>
            <a:r>
              <a:rPr lang="sv-FI" b="1" dirty="0" smtClean="0"/>
              <a:t>Q J 8 7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SE" b="1" dirty="0" smtClean="0"/>
              <a:t> </a:t>
            </a:r>
            <a:r>
              <a:rPr lang="sv-FI" b="1" dirty="0" smtClean="0"/>
              <a:t> 8 7 2</a:t>
            </a:r>
            <a:endParaRPr lang="sv-SE" b="1" dirty="0" smtClean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3</a:t>
            </a:r>
            <a:r>
              <a:rPr lang="sv-FI" b="1" dirty="0">
                <a:solidFill>
                  <a:srgbClr val="008000"/>
                </a:solidFill>
              </a:rPr>
              <a:t> </a:t>
            </a: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(A)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03154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195</Words>
  <Application>Microsoft Office PowerPoint</Application>
  <PresentationFormat>Bildspel på skärmen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Office-tema</vt:lpstr>
      <vt:lpstr>Hemuppgifter GK 19</vt:lpstr>
      <vt:lpstr>Vilket är ditt öppningsbud?</vt:lpstr>
      <vt:lpstr>Vilket är ditt öppningsbud?</vt:lpstr>
      <vt:lpstr>Vilket är ditt öppningsbud?</vt:lpstr>
      <vt:lpstr>Vilket är ditt öppningsbud?</vt:lpstr>
      <vt:lpstr> Din partner öppnar med 2 NT.    Vad bjuder du?</vt:lpstr>
      <vt:lpstr> Din partner öppnar med 2 NT.    Vad bjuder du?</vt:lpstr>
      <vt:lpstr>Din partner öppnar med 2 NT.    Vad bjuder du?</vt:lpstr>
      <vt:lpstr>Din partner öppnar med 2 NT.    Vad bjuder du?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Hemuppgifter GK 19</dc:title>
  <dc:creator>Teta</dc:creator>
  <cp:lastModifiedBy>Teta</cp:lastModifiedBy>
  <cp:revision>5</cp:revision>
  <dcterms:created xsi:type="dcterms:W3CDTF">2013-01-20T19:35:25Z</dcterms:created>
  <dcterms:modified xsi:type="dcterms:W3CDTF">2013-02-09T19:49:50Z</dcterms:modified>
</cp:coreProperties>
</file>