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B4149-DCAB-4DA5-B2ED-29DAF92E924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80225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4DC41-999C-43D9-B9B4-CF5849EC0DE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63676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D0CDF-5896-48B3-B307-FB089E846DFB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2712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A1C6B-7EC2-4ADD-AFA3-9F5DD8E1E32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3516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868C3-A793-4656-826B-6E558ED1F402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81673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D4771-1037-41E5-B938-0F4B76C48C7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37276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1FF7-6504-4B19-A51E-9FB7E8EDED28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1406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E407E-6786-4010-A650-2E75C7E7DC27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4491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3CBF-D8F0-4A25-BE0D-88E4C3457AD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3678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6337E-08CB-41B1-A6E6-D4BAED5D66F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6471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A747A-5A6E-476D-88E0-380C4A8CE3E0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90508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v-SE" altLang="sv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 altLang="sv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0AC59D-E1C9-4138-B914-53983007F87E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sv-FI" altLang="sv-FI" sz="4400" b="1">
                <a:solidFill>
                  <a:srgbClr val="9900CC"/>
                </a:solidFill>
              </a:rPr>
              <a:t>Utspel</a:t>
            </a:r>
            <a:endParaRPr lang="sv-SE" altLang="sv-FI" sz="4400" b="1">
              <a:solidFill>
                <a:srgbClr val="9900C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v-FI" altLang="sv-FI" sz="3200" b="1"/>
          </a:p>
          <a:p>
            <a:r>
              <a:rPr lang="sv-FI" altLang="sv-FI" sz="3200" b="1">
                <a:solidFill>
                  <a:srgbClr val="009900"/>
                </a:solidFill>
              </a:rPr>
              <a:t>Grundkurs</a:t>
            </a:r>
            <a:endParaRPr lang="sv-SE" altLang="sv-FI" sz="3200" b="1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Q 8 5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J 10 6 4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A K 7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K J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4</a:t>
            </a:r>
            <a:endParaRPr lang="sv-FI" altLang="sv-FI" sz="2800"/>
          </a:p>
          <a:p>
            <a:pPr>
              <a:spcBef>
                <a:spcPct val="50000"/>
              </a:spcBef>
              <a:buFontTx/>
              <a:buNone/>
            </a:pPr>
            <a:endParaRPr lang="sv-FI" altLang="sv-FI" sz="2800"/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A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A 10 7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9 8 4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A J 9 7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Q J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7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FI" altLang="sv-FI" sz="2800" b="1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Q eller </a:t>
            </a: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8</a:t>
            </a:r>
            <a:endParaRPr lang="sv-SE" altLang="sv-FI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7 2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Q J 10 8 3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K J 5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6 2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Q</a:t>
            </a:r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Q</a:t>
            </a:r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K 8 4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J 10 9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A K 5 3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Q 6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3</a:t>
            </a:r>
            <a:endParaRPr lang="sv-SE" altLang="sv-FI" sz="2800" b="1"/>
          </a:p>
          <a:p>
            <a:pPr>
              <a:spcBef>
                <a:spcPct val="50000"/>
              </a:spcBef>
              <a:buFontTx/>
              <a:buNone/>
            </a:pPr>
            <a:endParaRPr lang="sv-FI" altLang="sv-FI" sz="2800"/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A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8 7 3 2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9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K 8 5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J</a:t>
            </a:r>
            <a:r>
              <a:rPr lang="sv-FI" altLang="sv-FI" sz="2800" b="1">
                <a:solidFill>
                  <a:srgbClr val="008000"/>
                </a:solidFill>
              </a:rPr>
              <a:t> </a:t>
            </a:r>
            <a:r>
              <a:rPr lang="sv-FI" altLang="sv-FI" sz="2800" b="1"/>
              <a:t>6 4 3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2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FI" altLang="sv-FI" sz="2800" b="1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9</a:t>
            </a:r>
          </a:p>
          <a:p>
            <a:pPr>
              <a:buFontTx/>
              <a:buNone/>
            </a:pP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 altLang="sv-FI" sz="2800"/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8 5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 Q J 7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10 7 3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K 7 2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</a:t>
            </a:r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</a:t>
            </a:r>
          </a:p>
          <a:p>
            <a:pPr>
              <a:buFontTx/>
              <a:buNone/>
            </a:pPr>
            <a:endParaRPr lang="sv-SE" altLang="sv-FI" sz="2800"/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K 6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A 8 3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J 7 4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8 5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4</a:t>
            </a:r>
            <a:endParaRPr lang="sv-SE" altLang="sv-FI" sz="2800" b="1"/>
          </a:p>
          <a:p>
            <a:pPr>
              <a:spcBef>
                <a:spcPct val="50000"/>
              </a:spcBef>
              <a:buFontTx/>
              <a:buNone/>
            </a:pPr>
            <a:endParaRPr lang="sv-FI" altLang="sv-FI" sz="2800"/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spcBef>
                <a:spcPct val="50000"/>
              </a:spcBef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</a:t>
            </a:r>
            <a:endParaRPr lang="sv-SE" altLang="sv-FI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10 9 3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A K 4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J 8 6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A 8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6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FI" altLang="sv-FI" sz="2800" b="1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A</a:t>
            </a:r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FI" altLang="sv-FI" sz="2800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9 7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Q J 10 6 3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K Q J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J 9 5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 altLang="sv-FI" sz="2800" b="1">
              <a:solidFill>
                <a:srgbClr val="FF0000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400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Q</a:t>
            </a:r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K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 altLang="sv-FI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6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A K 6 3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J 6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K 4 3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3</a:t>
            </a:r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A</a:t>
            </a:r>
          </a:p>
          <a:p>
            <a:pPr>
              <a:buFontTx/>
              <a:buNone/>
            </a:pP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 altLang="sv-FI" sz="2800" b="1"/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10 6 3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8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J 9 4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K 8 5 2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FI" altLang="sv-FI" sz="2800" b="1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8</a:t>
            </a:r>
          </a:p>
          <a:p>
            <a:pPr>
              <a:buFontTx/>
              <a:buNone/>
            </a:pP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Q 10 9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A J 6 3 2 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J 6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6 3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SE" altLang="sv-FI" sz="28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724400" y="2590800"/>
            <a:ext cx="3429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FI" altLang="sv-FI" sz="2800" b="1"/>
              <a:t>sang</a:t>
            </a:r>
          </a:p>
          <a:p>
            <a:pPr>
              <a:spcBef>
                <a:spcPct val="50000"/>
              </a:spcBef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3</a:t>
            </a:r>
            <a:endParaRPr lang="sv-FI" altLang="sv-FI" sz="2800"/>
          </a:p>
          <a:p>
            <a:pPr>
              <a:spcBef>
                <a:spcPct val="50000"/>
              </a:spcBef>
            </a:pPr>
            <a:endParaRPr lang="sv-FI" altLang="sv-FI" sz="2800"/>
          </a:p>
          <a:p>
            <a:pPr>
              <a:spcBef>
                <a:spcPct val="50000"/>
              </a:spcBef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spcBef>
                <a:spcPct val="50000"/>
              </a:spcBef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</a:t>
            </a:r>
            <a:endParaRPr lang="sv-SE" altLang="sv-FI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J 6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 Q 10 9 6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J 7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A K 7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</a:t>
            </a:r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A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9 7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 7 5 3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8 6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9 5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3</a:t>
            </a:r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9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 altLang="sv-FI" sz="2800"/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8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J 8 5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A Q 7 4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J 10 5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4</a:t>
            </a:r>
            <a:endParaRPr lang="sv-SE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FI" altLang="sv-FI" sz="2800" b="1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J</a:t>
            </a:r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A 7 6 5 2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 Q 10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Q J 9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6 5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sang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5</a:t>
            </a:r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spader trumf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</a:t>
            </a:r>
          </a:p>
          <a:p>
            <a:pPr>
              <a:buFontTx/>
              <a:buNone/>
            </a:pPr>
            <a:endParaRPr lang="sv-SE" altLang="sv-F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389</Words>
  <Application>Microsoft Office PowerPoint</Application>
  <PresentationFormat>Bildspel på skärmen (4:3)</PresentationFormat>
  <Paragraphs>211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9" baseType="lpstr">
      <vt:lpstr>Times New Roman</vt:lpstr>
      <vt:lpstr>Standardformgivning</vt:lpstr>
      <vt:lpstr>Utspel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Utspel</dc:title>
  <dc:creator>Teta</dc:creator>
  <cp:lastModifiedBy>Agneta Berglund</cp:lastModifiedBy>
  <cp:revision>9</cp:revision>
  <dcterms:created xsi:type="dcterms:W3CDTF">2010-10-24T11:22:32Z</dcterms:created>
  <dcterms:modified xsi:type="dcterms:W3CDTF">2015-09-03T10:38:30Z</dcterms:modified>
</cp:coreProperties>
</file>