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1479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284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0390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40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9648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8917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7308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6638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3842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8928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0763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07D7A-DB73-4487-BAC9-F82B394BEA23}" type="datetimeFigureOut">
              <a:rPr lang="sv-FI" smtClean="0"/>
              <a:t>1.10.2012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8E72D-AD9A-4DCB-BCF3-E328DC21567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4275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C00000"/>
                </a:solidFill>
              </a:rPr>
              <a:t>Hemuppgifter GK 4</a:t>
            </a:r>
            <a:endParaRPr lang="sv-FI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757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JT8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95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73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FI" b="1" dirty="0"/>
              <a:t>T96532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 smtClean="0"/>
              <a:t>3</a:t>
            </a:r>
            <a:r>
              <a:rPr lang="sv-FI" sz="3600" b="1" dirty="0" smtClean="0">
                <a:solidFill>
                  <a:srgbClr val="008000"/>
                </a:solidFill>
              </a:rPr>
              <a:t>♣</a:t>
            </a:r>
            <a:endParaRPr lang="sv-FI" sz="36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90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JT8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954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73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T9653</a:t>
            </a:r>
            <a:r>
              <a:rPr lang="sv-FI" dirty="0"/>
              <a:t>		</a:t>
            </a:r>
          </a:p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 smtClean="0"/>
              <a:t>pass</a:t>
            </a:r>
            <a:endParaRPr lang="sv-FI" sz="3600" b="1" dirty="0"/>
          </a:p>
        </p:txBody>
      </p:sp>
    </p:spTree>
    <p:extLst>
      <p:ext uri="{BB962C8B-B14F-4D97-AF65-F5344CB8AC3E}">
        <p14:creationId xmlns:p14="http://schemas.microsoft.com/office/powerpoint/2010/main" val="305356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	</a:t>
            </a: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JT6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95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J9654</a:t>
            </a:r>
            <a:r>
              <a:rPr lang="sv-FI" b="1" dirty="0"/>
              <a:t>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/>
              <a:t>753</a:t>
            </a:r>
            <a:r>
              <a:rPr lang="sv-FI" dirty="0"/>
              <a:t>		</a:t>
            </a:r>
          </a:p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 smtClean="0"/>
              <a:t>2</a:t>
            </a:r>
            <a:r>
              <a:rPr lang="sv-FI" sz="3600" b="1" dirty="0" smtClean="0">
                <a:solidFill>
                  <a:srgbClr val="FF6600"/>
                </a:solidFill>
              </a:rPr>
              <a:t>♦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917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600" b="1" dirty="0" smtClean="0">
                <a:solidFill>
                  <a:srgbClr val="008000"/>
                </a:solidFill>
              </a:rPr>
            </a:br>
            <a:r>
              <a:rPr lang="sv-FI" sz="3600" b="1" dirty="0" smtClean="0">
                <a:solidFill>
                  <a:srgbClr val="008000"/>
                </a:solidFill>
              </a:rPr>
              <a:t>Vad bjuder du?</a:t>
            </a:r>
            <a:endParaRPr lang="sv-FI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JT6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97542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6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J975</a:t>
            </a:r>
          </a:p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600" b="1" dirty="0" smtClean="0"/>
              <a:t>2</a:t>
            </a:r>
            <a:r>
              <a:rPr lang="sv-FI" sz="3600" b="1" dirty="0" smtClean="0">
                <a:solidFill>
                  <a:srgbClr val="FF0000"/>
                </a:solidFill>
              </a:rPr>
              <a:t>♥</a:t>
            </a:r>
            <a:endParaRPr lang="sv-FI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3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1782" y="316201"/>
            <a:ext cx="8229600" cy="1143000"/>
          </a:xfrm>
        </p:spPr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K7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AJT876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Q92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76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/>
              <a:t>4</a:t>
            </a:r>
            <a:r>
              <a:rPr lang="sv-FI" sz="3600" b="1" dirty="0" smtClean="0">
                <a:solidFill>
                  <a:srgbClr val="FF0000"/>
                </a:solidFill>
              </a:rPr>
              <a:t>♥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96447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97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JT2	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AKT865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K2</a:t>
            </a:r>
            <a:r>
              <a:rPr lang="sv-FI" dirty="0"/>
              <a:t>		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600" b="1" dirty="0" smtClean="0"/>
              <a:t>3 NT</a:t>
            </a:r>
            <a:endParaRPr lang="sv-FI" sz="3600" b="1" dirty="0"/>
          </a:p>
        </p:txBody>
      </p:sp>
    </p:spTree>
    <p:extLst>
      <p:ext uri="{BB962C8B-B14F-4D97-AF65-F5344CB8AC3E}">
        <p14:creationId xmlns:p14="http://schemas.microsoft.com/office/powerpoint/2010/main" val="343779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QJ6		</a:t>
            </a:r>
            <a:r>
              <a:rPr lang="sv-FI" b="1" dirty="0" smtClean="0"/>
              <a:t> </a:t>
            </a:r>
            <a:r>
              <a:rPr lang="sv-FI" b="1" dirty="0"/>
              <a:t>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KQJ54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87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Q75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/>
              <a:t>3</a:t>
            </a:r>
            <a:r>
              <a:rPr lang="sv-FI" sz="3600" b="1" dirty="0" smtClean="0">
                <a:solidFill>
                  <a:srgbClr val="FF0000"/>
                </a:solidFill>
              </a:rPr>
              <a:t>♥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07079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QJ6</a:t>
            </a:r>
            <a:endParaRPr lang="sv-FI" b="1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87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Q75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KQJ54</a:t>
            </a:r>
          </a:p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600" b="1" dirty="0" smtClean="0"/>
              <a:t>3 NT</a:t>
            </a:r>
            <a:endParaRPr lang="sv-FI" sz="3600" b="1" dirty="0"/>
          </a:p>
        </p:txBody>
      </p:sp>
    </p:spTree>
    <p:extLst>
      <p:ext uri="{BB962C8B-B14F-4D97-AF65-F5344CB8AC3E}">
        <p14:creationId xmlns:p14="http://schemas.microsoft.com/office/powerpoint/2010/main" val="400575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har öppnat budgivningen med 1 NT.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</a:t>
            </a:r>
            <a:r>
              <a:rPr lang="sv-FI" sz="2400" b="1" dirty="0"/>
              <a:t>partner har bjudit 3♥. </a:t>
            </a:r>
            <a:r>
              <a:rPr lang="sv-FI" sz="2400" dirty="0"/>
              <a:t/>
            </a:r>
            <a:br>
              <a:rPr lang="sv-FI" sz="2400" dirty="0"/>
            </a:br>
            <a:r>
              <a:rPr lang="sv-FI" sz="2400" b="1" dirty="0"/>
              <a:t>Vad bjuder du?</a:t>
            </a:r>
            <a:r>
              <a:rPr lang="sv-FI" sz="2400" dirty="0"/>
              <a:t/>
            </a:r>
            <a:br>
              <a:rPr lang="sv-FI" sz="2400" dirty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 </a:t>
            </a:r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QT72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0000"/>
                </a:solidFill>
              </a:rPr>
              <a:t>♥</a:t>
            </a:r>
            <a:r>
              <a:rPr lang="sv-FI" b="1" dirty="0"/>
              <a:t> Q95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AKQJ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FI" b="1" dirty="0"/>
              <a:t> J7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/>
              <a:t>4</a:t>
            </a:r>
            <a:r>
              <a:rPr lang="sv-FI" sz="3600" b="1" dirty="0" smtClean="0">
                <a:solidFill>
                  <a:srgbClr val="FF0000"/>
                </a:solidFill>
              </a:rPr>
              <a:t>♥</a:t>
            </a:r>
            <a:endParaRPr lang="sv-FI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5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har öppnat budgivningen med 1 NT.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</a:t>
            </a:r>
            <a:r>
              <a:rPr lang="sv-FI" sz="2400" b="1" dirty="0"/>
              <a:t>partner har bjudit 3♥. </a:t>
            </a:r>
            <a:r>
              <a:rPr lang="sv-FI" sz="2400" dirty="0"/>
              <a:t/>
            </a:r>
            <a:br>
              <a:rPr lang="sv-FI" sz="2400" dirty="0"/>
            </a:br>
            <a:r>
              <a:rPr lang="sv-FI" sz="2400" b="1" dirty="0"/>
              <a:t>Vad bjuder du?</a:t>
            </a:r>
            <a:r>
              <a:rPr lang="sv-FI" sz="2400" dirty="0"/>
              <a:t/>
            </a:r>
            <a:br>
              <a:rPr lang="sv-FI" sz="2400" dirty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AK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Q843		</a:t>
            </a:r>
            <a:r>
              <a:rPr lang="sv-FI" b="1" dirty="0" smtClean="0"/>
              <a:t> </a:t>
            </a:r>
            <a:r>
              <a:rPr lang="sv-FI" b="1" dirty="0"/>
              <a:t>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A865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K82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 smtClean="0"/>
              <a:t>4</a:t>
            </a:r>
            <a:r>
              <a:rPr lang="sv-FI" sz="3600" b="1" dirty="0" smtClean="0">
                <a:solidFill>
                  <a:srgbClr val="FF0000"/>
                </a:solidFill>
              </a:rPr>
              <a:t>♥</a:t>
            </a:r>
            <a:endParaRPr lang="sv-FI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76146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 dirty="0" smtClean="0">
                <a:solidFill>
                  <a:srgbClr val="008000"/>
                </a:solidFill>
              </a:rPr>
              <a:t/>
            </a:r>
            <a:br>
              <a:rPr lang="sv-FI" sz="3600" b="1" dirty="0" smtClean="0">
                <a:solidFill>
                  <a:srgbClr val="008000"/>
                </a:solidFill>
              </a:rPr>
            </a:br>
            <a:r>
              <a:rPr lang="sv-FI" sz="3600" b="1" dirty="0" smtClean="0">
                <a:solidFill>
                  <a:srgbClr val="008000"/>
                </a:solidFill>
              </a:rPr>
              <a:t>Din partner har öppnat budgivningen med 1NT. Vad bjuder du?</a:t>
            </a:r>
            <a:r>
              <a:rPr lang="sv-FI" dirty="0" smtClean="0">
                <a:solidFill>
                  <a:srgbClr val="008000"/>
                </a:solidFill>
              </a:rPr>
              <a:t/>
            </a:r>
            <a:br>
              <a:rPr lang="sv-FI" dirty="0" smtClean="0">
                <a:solidFill>
                  <a:srgbClr val="008000"/>
                </a:solidFill>
              </a:rPr>
            </a:b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QT7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0000"/>
                </a:solidFill>
              </a:rPr>
              <a:t>♥</a:t>
            </a:r>
            <a:r>
              <a:rPr lang="sv-FI" b="1" dirty="0"/>
              <a:t> T95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6600"/>
                </a:solidFill>
              </a:rPr>
              <a:t>♦</a:t>
            </a:r>
            <a:r>
              <a:rPr lang="sv-FI" b="1" dirty="0"/>
              <a:t> AKQJ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J72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C00000"/>
                </a:solidFill>
              </a:rPr>
              <a:t>3 NT</a:t>
            </a:r>
            <a:endParaRPr lang="sv-FI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28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har öppnat budgivningen med 1 NT.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</a:t>
            </a:r>
            <a:r>
              <a:rPr lang="sv-FI" sz="2400" b="1" dirty="0"/>
              <a:t>partner har bjudit 3♥. </a:t>
            </a:r>
            <a:r>
              <a:rPr lang="sv-FI" sz="2400" dirty="0"/>
              <a:t/>
            </a:r>
            <a:br>
              <a:rPr lang="sv-FI" sz="2400" dirty="0"/>
            </a:br>
            <a:r>
              <a:rPr lang="sv-FI" sz="2400" b="1" dirty="0"/>
              <a:t>Vad bjuder du?</a:t>
            </a:r>
            <a:r>
              <a:rPr lang="sv-FI" sz="2400" dirty="0"/>
              <a:t/>
            </a:r>
            <a:br>
              <a:rPr lang="sv-FI" sz="2400" dirty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KQ5	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AK	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JT93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K875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 smtClean="0"/>
              <a:t>3 NT</a:t>
            </a:r>
            <a:endParaRPr lang="sv-FI" sz="3600" b="1" dirty="0"/>
          </a:p>
        </p:txBody>
      </p:sp>
    </p:spTree>
    <p:extLst>
      <p:ext uri="{BB962C8B-B14F-4D97-AF65-F5344CB8AC3E}">
        <p14:creationId xmlns:p14="http://schemas.microsoft.com/office/powerpoint/2010/main" val="126379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har öppnat budgivningen med 1 NT.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</a:t>
            </a:r>
            <a:r>
              <a:rPr lang="sv-FI" sz="2400" b="1" dirty="0"/>
              <a:t>partner har bjudit 3♥. </a:t>
            </a:r>
            <a:r>
              <a:rPr lang="sv-FI" sz="2400" dirty="0"/>
              <a:t/>
            </a:r>
            <a:br>
              <a:rPr lang="sv-FI" sz="2400" dirty="0"/>
            </a:br>
            <a:r>
              <a:rPr lang="sv-FI" sz="2400" b="1" dirty="0"/>
              <a:t>Vad bjuder du?</a:t>
            </a:r>
            <a:r>
              <a:rPr lang="sv-FI" sz="2400" dirty="0"/>
              <a:t/>
            </a:r>
            <a:br>
              <a:rPr lang="sv-FI" sz="2400" dirty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AQ876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85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AKT		</a:t>
            </a:r>
            <a:r>
              <a:rPr lang="sv-FI" b="1" dirty="0"/>
              <a:t>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Q86</a:t>
            </a:r>
            <a:r>
              <a:rPr lang="sv-FI" b="1" dirty="0"/>
              <a:t>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 smtClean="0"/>
              <a:t>3</a:t>
            </a:r>
            <a:r>
              <a:rPr lang="sv-FI" sz="3600" b="1" dirty="0" smtClean="0">
                <a:solidFill>
                  <a:srgbClr val="000099"/>
                </a:solidFill>
              </a:rPr>
              <a:t>♠</a:t>
            </a:r>
            <a:endParaRPr lang="sv-FI" sz="3600" b="1" dirty="0" smtClean="0">
              <a:solidFill>
                <a:srgbClr val="000099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4359442" y="3244334"/>
            <a:ext cx="3452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FI" b="1" dirty="0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20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>
                <a:solidFill>
                  <a:srgbClr val="008000"/>
                </a:solidFill>
              </a:rPr>
              <a:t>Din </a:t>
            </a:r>
            <a:r>
              <a:rPr lang="sv-FI" sz="3200" b="1" dirty="0">
                <a:solidFill>
                  <a:srgbClr val="008000"/>
                </a:solidFill>
              </a:rPr>
              <a:t>partner har öppnat budgivningen med 1NT. Vad bjuder du?</a:t>
            </a:r>
            <a:r>
              <a:rPr lang="sv-FI" sz="3200" dirty="0">
                <a:solidFill>
                  <a:srgbClr val="008000"/>
                </a:solidFill>
              </a:rPr>
              <a:t/>
            </a:r>
            <a:br>
              <a:rPr lang="sv-FI" sz="3200" dirty="0">
                <a:solidFill>
                  <a:srgbClr val="008000"/>
                </a:solidFill>
              </a:rPr>
            </a:br>
            <a:endParaRPr lang="sv-FI" sz="3200" dirty="0">
              <a:solidFill>
                <a:srgbClr val="008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</a:t>
            </a: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dirty="0" smtClean="0">
                <a:solidFill>
                  <a:srgbClr val="000099"/>
                </a:solidFill>
              </a:rPr>
              <a:t>♠</a:t>
            </a:r>
            <a:r>
              <a:rPr lang="sv-FI" dirty="0" smtClean="0"/>
              <a:t> </a:t>
            </a:r>
            <a:r>
              <a:rPr lang="sv-FI" b="1" dirty="0"/>
              <a:t>765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Q8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/>
              <a:t>T9865		</a:t>
            </a:r>
            <a:r>
              <a:rPr lang="sv-FI" b="1" dirty="0" smtClean="0"/>
              <a:t> </a:t>
            </a:r>
            <a:r>
              <a:rPr lang="sv-FI" b="1" dirty="0"/>
              <a:t>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/>
              <a:t>982</a:t>
            </a:r>
            <a:r>
              <a:rPr lang="sv-FI" dirty="0"/>
              <a:t>		</a:t>
            </a:r>
          </a:p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600" b="1" dirty="0" smtClean="0"/>
              <a:t>2</a:t>
            </a:r>
            <a:r>
              <a:rPr lang="sv-FI" sz="3600" b="1" dirty="0" smtClean="0">
                <a:solidFill>
                  <a:srgbClr val="FF6600"/>
                </a:solidFill>
              </a:rPr>
              <a:t>♦</a:t>
            </a:r>
            <a:endParaRPr lang="sv-FI" sz="36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3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/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 Vad bjuder du?</a:t>
            </a:r>
            <a:r>
              <a:rPr lang="sv-FI" sz="3200" dirty="0" smtClean="0">
                <a:solidFill>
                  <a:srgbClr val="008000"/>
                </a:solidFill>
              </a:rPr>
              <a:t/>
            </a:r>
            <a:br>
              <a:rPr lang="sv-FI" sz="3200" dirty="0" smtClean="0">
                <a:solidFill>
                  <a:srgbClr val="008000"/>
                </a:solidFill>
              </a:rPr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K5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QT8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JT93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K875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600" b="1" dirty="0" smtClean="0"/>
              <a:t>2 NT</a:t>
            </a:r>
            <a:endParaRPr lang="sv-FI" sz="3600" b="1" dirty="0"/>
          </a:p>
        </p:txBody>
      </p:sp>
    </p:spTree>
    <p:extLst>
      <p:ext uri="{BB962C8B-B14F-4D97-AF65-F5344CB8AC3E}">
        <p14:creationId xmlns:p14="http://schemas.microsoft.com/office/powerpoint/2010/main" val="69606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/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 Vad bjuder du?</a:t>
            </a:r>
            <a:r>
              <a:rPr lang="sv-FI" sz="3200" dirty="0" smtClean="0">
                <a:solidFill>
                  <a:srgbClr val="008000"/>
                </a:solidFill>
              </a:rPr>
              <a:t/>
            </a:r>
            <a:br>
              <a:rPr lang="sv-FI" sz="3200" dirty="0" smtClean="0">
                <a:solidFill>
                  <a:srgbClr val="008000"/>
                </a:solidFill>
              </a:rPr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AQ6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KQ5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T8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J8654</a:t>
            </a:r>
          </a:p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 smtClean="0"/>
              <a:t>3 NT</a:t>
            </a:r>
            <a:endParaRPr lang="sv-FI" sz="3600" b="1" dirty="0"/>
          </a:p>
        </p:txBody>
      </p:sp>
    </p:spTree>
    <p:extLst>
      <p:ext uri="{BB962C8B-B14F-4D97-AF65-F5344CB8AC3E}">
        <p14:creationId xmlns:p14="http://schemas.microsoft.com/office/powerpoint/2010/main" val="410129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b="1" dirty="0">
              <a:solidFill>
                <a:srgbClr val="008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AK9652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52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6600"/>
                </a:solidFill>
              </a:rPr>
              <a:t>♦</a:t>
            </a:r>
            <a:r>
              <a:rPr lang="sv-FI" b="1" dirty="0"/>
              <a:t> K7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732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600" b="1" dirty="0" smtClean="0"/>
              <a:t>4</a:t>
            </a:r>
            <a:r>
              <a:rPr lang="sv-FI" sz="3600" b="1" dirty="0" smtClean="0">
                <a:solidFill>
                  <a:srgbClr val="000099"/>
                </a:solidFill>
              </a:rPr>
              <a:t>♠</a:t>
            </a:r>
            <a:endParaRPr lang="sv-FI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12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987653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75		</a:t>
            </a:r>
            <a:r>
              <a:rPr lang="sv-FI" b="1" dirty="0" smtClean="0"/>
              <a:t> </a:t>
            </a:r>
            <a:r>
              <a:rPr lang="sv-FI" b="1" dirty="0"/>
              <a:t>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T2	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543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/>
              <a:t>2</a:t>
            </a:r>
            <a:r>
              <a:rPr lang="sv-FI" sz="3600" b="1" dirty="0" smtClean="0">
                <a:solidFill>
                  <a:srgbClr val="000099"/>
                </a:solidFill>
              </a:rPr>
              <a:t>♠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27230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AJ654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K2	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QJ65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43</a:t>
            </a:r>
            <a:r>
              <a:rPr lang="sv-FI" dirty="0"/>
              <a:t>		</a:t>
            </a:r>
          </a:p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dirty="0"/>
              <a:t>3</a:t>
            </a:r>
            <a:r>
              <a:rPr lang="sv-FI" sz="3600" b="1" dirty="0" smtClean="0">
                <a:solidFill>
                  <a:srgbClr val="000099"/>
                </a:solidFill>
              </a:rPr>
              <a:t>♠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73710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8000"/>
                </a:solidFill>
              </a:rPr>
              <a:t>Din partner har öppnat budgivningen med 1NT.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rgbClr val="008000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6532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Q64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654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K97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600" b="1" dirty="0" smtClean="0"/>
              <a:t>pass</a:t>
            </a:r>
            <a:endParaRPr lang="sv-FI" sz="3600" b="1" dirty="0"/>
          </a:p>
        </p:txBody>
      </p:sp>
    </p:spTree>
    <p:extLst>
      <p:ext uri="{BB962C8B-B14F-4D97-AF65-F5344CB8AC3E}">
        <p14:creationId xmlns:p14="http://schemas.microsoft.com/office/powerpoint/2010/main" val="298020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179</Words>
  <Application>Microsoft Office PowerPoint</Application>
  <PresentationFormat>Bildspel på skärmen (4:3)</PresentationFormat>
  <Paragraphs>209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2" baseType="lpstr">
      <vt:lpstr>Office-tema</vt:lpstr>
      <vt:lpstr>Hemuppgifter GK 4</vt:lpstr>
      <vt:lpstr> Din partner har öppnat budgivningen med 1NT. Vad bjuder du? </vt:lpstr>
      <vt:lpstr> Din partner har öppnat budgivningen med 1NT. Vad bjuder du? </vt:lpstr>
      <vt:lpstr> Din partner har öppnat budgivningen med 1NT. Vad bjuder du? </vt:lpstr>
      <vt:lpstr> Din partner har öppnat budgivningen med 1NT. Vad bjuder du? 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Din partner har öppnat budgivningen med 1NT. Vad bjuder du?</vt:lpstr>
      <vt:lpstr> Du har öppnat budgivningen med 1 NT.  Din partner har bjudit 3♥.  Vad bjuder du? </vt:lpstr>
      <vt:lpstr> Du har öppnat budgivningen med 1 NT.  Din partner har bjudit 3♥.  Vad bjuder du? </vt:lpstr>
      <vt:lpstr> Du har öppnat budgivningen med 1 NT.  Din partner har bjudit 3♥.  Vad bjuder du? </vt:lpstr>
      <vt:lpstr> Du har öppnat budgivningen med 1 NT.  Din partner har bjudit 3♥.  Vad bjuder du?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Teta</dc:creator>
  <cp:lastModifiedBy>Teta</cp:lastModifiedBy>
  <cp:revision>10</cp:revision>
  <dcterms:created xsi:type="dcterms:W3CDTF">2012-10-01T05:25:30Z</dcterms:created>
  <dcterms:modified xsi:type="dcterms:W3CDTF">2012-10-01T06:21:11Z</dcterms:modified>
</cp:coreProperties>
</file>