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1341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26626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175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533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27292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6979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96560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19112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2460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364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77894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BFB58-C9F7-47DE-9474-263329E07490}" type="datetimeFigureOut">
              <a:rPr lang="sv-FI" smtClean="0"/>
              <a:t>16.11.2013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EFD46-F0F6-4DF1-8A02-77637641B10A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2767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b="1" dirty="0" smtClean="0">
                <a:solidFill>
                  <a:srgbClr val="009900"/>
                </a:solidFill>
              </a:rPr>
              <a:t>Hemuppgifter 9</a:t>
            </a:r>
            <a:endParaRPr lang="sv-FI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FI" b="1" dirty="0" smtClean="0">
              <a:solidFill>
                <a:srgbClr val="993366"/>
              </a:solidFill>
            </a:endParaRPr>
          </a:p>
          <a:p>
            <a:r>
              <a:rPr lang="sv-FI" b="1" dirty="0" smtClean="0">
                <a:solidFill>
                  <a:srgbClr val="993366"/>
                </a:solidFill>
              </a:rPr>
              <a:t>Grundkurs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7491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öppnar med 1</a:t>
            </a:r>
            <a:r>
              <a:rPr lang="sv-FI" sz="32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 smtClean="0"/>
              <a:t> och din partner svarar 1</a:t>
            </a:r>
            <a:r>
              <a:rPr lang="sv-FI" sz="32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 smtClean="0"/>
              <a:t>. Vad bjuder du?</a:t>
            </a:r>
            <a:r>
              <a:rPr lang="sv-FI" sz="3200" dirty="0" smtClean="0"/>
              <a:t/>
            </a:r>
            <a:br>
              <a:rPr lang="sv-FI" sz="3200" dirty="0" smtClean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>
              <a:sym typeface="Symbol"/>
            </a:endParaRPr>
          </a:p>
          <a:p>
            <a:pPr marL="0" indent="0">
              <a:buNone/>
            </a:pPr>
            <a:endParaRPr lang="sv-FI" dirty="0" smtClean="0">
              <a:sym typeface="Symbol"/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</a:t>
            </a:r>
            <a:r>
              <a:rPr lang="en-US" b="1" dirty="0"/>
              <a:t>K Q J 2		</a:t>
            </a:r>
            <a:endParaRPr lang="en-US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</a:t>
            </a:r>
            <a:r>
              <a:rPr lang="en-US" b="1" dirty="0"/>
              <a:t>T 7 4 2		</a:t>
            </a:r>
            <a:endParaRPr lang="en-US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/>
              <a:t> </a:t>
            </a:r>
            <a:r>
              <a:rPr lang="sv-FI" b="1" dirty="0"/>
              <a:t>K Q 8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</a:t>
            </a:r>
            <a:r>
              <a:rPr lang="sv-FI" b="1" dirty="0" smtClean="0"/>
              <a:t> </a:t>
            </a:r>
            <a:r>
              <a:rPr lang="sv-FI" b="1" dirty="0"/>
              <a:t>Q 7 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 smtClean="0"/>
              <a:t>2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endParaRPr lang="sv-SE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94787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öppnar med 1</a:t>
            </a:r>
            <a:r>
              <a:rPr lang="sv-FI" sz="32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 smtClean="0"/>
              <a:t> och din partner svarar 1</a:t>
            </a:r>
            <a:r>
              <a:rPr lang="sv-FI" sz="32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 smtClean="0"/>
              <a:t>. Vad bjuder du?</a:t>
            </a:r>
            <a:r>
              <a:rPr lang="sv-FI" sz="3200" dirty="0" smtClean="0"/>
              <a:t/>
            </a:r>
            <a:br>
              <a:rPr lang="sv-FI" sz="3200" dirty="0" smtClean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	</a:t>
            </a:r>
            <a:endParaRPr lang="en-US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A K Q 4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K 8 6 2 </a:t>
            </a:r>
            <a:r>
              <a:rPr lang="en-US" b="1" dirty="0"/>
              <a:t>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/>
              <a:t> </a:t>
            </a:r>
            <a:r>
              <a:rPr lang="sv-FI" b="1" dirty="0"/>
              <a:t>A 7 		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</a:t>
            </a:r>
            <a:r>
              <a:rPr lang="sv-FI" b="1" dirty="0" smtClean="0"/>
              <a:t> </a:t>
            </a:r>
            <a:r>
              <a:rPr lang="sv-FI" b="1" dirty="0"/>
              <a:t>K 3 2 </a:t>
            </a:r>
            <a:r>
              <a:rPr lang="sv-FI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4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endParaRPr lang="sv-SE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29824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3200" b="1" dirty="0" smtClean="0"/>
              <a:t/>
            </a:r>
            <a:br>
              <a:rPr lang="sv-FI" sz="3200" b="1" dirty="0" smtClean="0"/>
            </a:br>
            <a:r>
              <a:rPr lang="sv-FI" sz="3200" b="1" dirty="0" smtClean="0"/>
              <a:t>Du öppnar med 1</a:t>
            </a:r>
            <a:r>
              <a:rPr lang="sv-FI" sz="32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200" b="1" dirty="0" smtClean="0"/>
              <a:t> och din partner svarar 1</a:t>
            </a:r>
            <a:r>
              <a:rPr lang="sv-FI" sz="32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200" b="1" dirty="0" smtClean="0"/>
              <a:t>. Vad bjuder du?</a:t>
            </a:r>
            <a:r>
              <a:rPr lang="sv-FI" sz="3200" dirty="0" smtClean="0"/>
              <a:t/>
            </a:r>
            <a:br>
              <a:rPr lang="sv-FI" sz="3200" dirty="0" smtClean="0"/>
            </a:br>
            <a:endParaRPr lang="sv-FI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	</a:t>
            </a:r>
            <a:endParaRPr lang="sv-FI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Q J 8 5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K Q 9 4 2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/>
              <a:t> A K 6</a:t>
            </a:r>
            <a:r>
              <a:rPr lang="sv-FI" b="1" dirty="0"/>
              <a:t>		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</a:t>
            </a:r>
            <a:r>
              <a:rPr lang="sv-FI" b="1" dirty="0" smtClean="0"/>
              <a:t> </a:t>
            </a:r>
            <a:r>
              <a:rPr lang="sv-FI" b="1" dirty="0"/>
              <a:t>8	</a:t>
            </a:r>
            <a:r>
              <a:rPr lang="sv-FI" dirty="0"/>
              <a:t>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3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endParaRPr lang="sv-SE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80868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FI" sz="3600" b="1" dirty="0" smtClean="0"/>
              <a:t/>
            </a:r>
            <a:br>
              <a:rPr lang="sv-FI" sz="3600" b="1" dirty="0" smtClean="0"/>
            </a:br>
            <a:r>
              <a:rPr lang="sv-FI" sz="3600" b="1" dirty="0" smtClean="0"/>
              <a:t>Du </a:t>
            </a:r>
            <a:r>
              <a:rPr lang="sv-FI" sz="3600" b="1" dirty="0"/>
              <a:t>öppnar med 1</a:t>
            </a:r>
            <a:r>
              <a:rPr lang="sv-FI" sz="36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600" b="1" dirty="0"/>
              <a:t> och din partner svarar 1</a:t>
            </a:r>
            <a:r>
              <a:rPr lang="sv-FI" sz="36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600" b="1" dirty="0"/>
              <a:t>. Vad bjuder du?</a:t>
            </a:r>
            <a:r>
              <a:rPr lang="sv-FI" dirty="0"/>
              <a:t/>
            </a:r>
            <a:br>
              <a:rPr lang="sv-FI" dirty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</a:t>
            </a:r>
            <a:r>
              <a:rPr lang="en-US" b="1" dirty="0"/>
              <a:t>Q J 7 3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</a:t>
            </a:r>
            <a:r>
              <a:rPr lang="en-US" b="1" dirty="0"/>
              <a:t>K 9 4 </a:t>
            </a:r>
            <a:r>
              <a:rPr lang="en-US" b="1" dirty="0" smtClean="0"/>
              <a:t>3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/>
              <a:t> K </a:t>
            </a:r>
            <a:r>
              <a:rPr lang="sv-FI" b="1" dirty="0"/>
              <a:t>4 </a:t>
            </a:r>
            <a:r>
              <a:rPr lang="sv-FI" b="1" dirty="0" smtClean="0"/>
              <a:t>2</a:t>
            </a:r>
            <a:endParaRPr lang="sv-FI" b="1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</a:t>
            </a:r>
            <a:r>
              <a:rPr lang="sv-FI" b="1" dirty="0" smtClean="0"/>
              <a:t> A </a:t>
            </a:r>
            <a:r>
              <a:rPr lang="sv-FI" b="1" dirty="0"/>
              <a:t>5</a:t>
            </a: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/>
              <a:t>2</a:t>
            </a:r>
            <a:r>
              <a:rPr lang="sv-FI" b="1" dirty="0" smtClean="0">
                <a:solidFill>
                  <a:srgbClr val="000080"/>
                </a:solidFill>
              </a:rPr>
              <a:t>♠</a:t>
            </a:r>
            <a:endParaRPr lang="sv-SE" b="1" dirty="0" smtClean="0">
              <a:solidFill>
                <a:srgbClr val="008000"/>
              </a:solidFill>
            </a:endParaRPr>
          </a:p>
          <a:p>
            <a:pPr marL="0" indent="0">
              <a:buNone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51634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</a:t>
            </a:r>
            <a:r>
              <a:rPr lang="sv-FI" sz="2800" b="1" dirty="0"/>
              <a:t>partner öppnar med 1</a:t>
            </a:r>
            <a:r>
              <a:rPr lang="sv-FI" sz="2800" b="1" dirty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/>
              <a:t> och du svarar 1</a:t>
            </a:r>
            <a:r>
              <a:rPr lang="sv-FI" sz="28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/>
              <a:t>. </a:t>
            </a:r>
            <a:r>
              <a:rPr lang="sv-FI" sz="2800" dirty="0"/>
              <a:t/>
            </a:r>
            <a:br>
              <a:rPr lang="sv-FI" sz="2800" dirty="0"/>
            </a:br>
            <a:r>
              <a:rPr lang="sv-FI" sz="2800" b="1" dirty="0"/>
              <a:t>Din partner svarar 2</a:t>
            </a:r>
            <a:r>
              <a:rPr lang="sv-FI" sz="2800" b="1" dirty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/>
              <a:t>. Vad bjuder du?</a:t>
            </a:r>
            <a:r>
              <a:rPr lang="sv-FI" sz="2800" dirty="0"/>
              <a:t/>
            </a:r>
            <a:br>
              <a:rPr lang="sv-FI" sz="2800" dirty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 smtClean="0">
              <a:sym typeface="Symbol"/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 </a:t>
            </a:r>
            <a:r>
              <a:rPr lang="sv-FI" b="1" dirty="0" smtClean="0">
                <a:sym typeface="Symbol"/>
              </a:rPr>
              <a:t>K 8 3 2</a:t>
            </a:r>
            <a:r>
              <a:rPr lang="en-US" b="1" dirty="0" smtClean="0"/>
              <a:t> 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T 7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>
                <a:sym typeface="Symbol"/>
              </a:rPr>
              <a:t> K Q 8 4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 </a:t>
            </a:r>
            <a:r>
              <a:rPr lang="sv-FI" b="1" dirty="0" smtClean="0">
                <a:sym typeface="Symbol"/>
              </a:rPr>
              <a:t>Q 7 4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ym typeface="Symbol"/>
              </a:rPr>
              <a:t>3</a:t>
            </a: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41274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100" b="1" dirty="0" smtClean="0"/>
              <a:t/>
            </a:r>
            <a:br>
              <a:rPr lang="sv-FI" sz="3100" b="1" dirty="0" smtClean="0"/>
            </a:br>
            <a:r>
              <a:rPr lang="sv-FI" sz="3100" b="1" dirty="0" smtClean="0"/>
              <a:t>Din partner öppnar med 1</a:t>
            </a:r>
            <a:r>
              <a:rPr lang="sv-FI" sz="31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3100" b="1" dirty="0" smtClean="0"/>
              <a:t> och du svarar 1</a:t>
            </a:r>
            <a:r>
              <a:rPr lang="sv-FI" sz="31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100" b="1" dirty="0" smtClean="0"/>
              <a:t>. </a:t>
            </a:r>
            <a:r>
              <a:rPr lang="sv-FI" sz="3100" dirty="0" smtClean="0"/>
              <a:t/>
            </a:r>
            <a:br>
              <a:rPr lang="sv-FI" sz="3100" dirty="0" smtClean="0"/>
            </a:br>
            <a:r>
              <a:rPr lang="sv-FI" sz="3100" b="1" dirty="0" smtClean="0"/>
              <a:t>Din partner svarar 2</a:t>
            </a:r>
            <a:r>
              <a:rPr lang="sv-FI" sz="31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3100" b="1" dirty="0" smtClean="0"/>
              <a:t>. Vad bjuder du?</a:t>
            </a:r>
            <a:r>
              <a:rPr lang="sv-FI" dirty="0" smtClean="0"/>
              <a:t/>
            </a:r>
            <a:br>
              <a:rPr lang="sv-FI" dirty="0" smtClean="0"/>
            </a:br>
            <a:endParaRPr lang="sv-FI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endParaRPr lang="en-US" b="1" dirty="0" smtClean="0">
              <a:sym typeface="Symbol"/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A Q 4 2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K 8 2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>
                <a:sym typeface="Symbol"/>
              </a:rPr>
              <a:t>A 7 3 2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 </a:t>
            </a:r>
            <a:r>
              <a:rPr lang="sv-FI" b="1" dirty="0" smtClean="0">
                <a:sym typeface="Symbol"/>
              </a:rPr>
              <a:t>8 3</a:t>
            </a:r>
            <a:endParaRPr lang="sv-FI" b="1" dirty="0" smtClean="0"/>
          </a:p>
          <a:p>
            <a:pPr marL="0" indent="0">
              <a:buNone/>
            </a:pPr>
            <a:r>
              <a:rPr lang="en-US" dirty="0"/>
              <a:t>	</a:t>
            </a:r>
            <a:endParaRPr lang="sv-FI" dirty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b="1" dirty="0">
                <a:sym typeface="Symbol"/>
              </a:rPr>
              <a:t>4</a:t>
            </a: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2846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partner öppnar med 1</a:t>
            </a:r>
            <a:r>
              <a:rPr lang="sv-FI" sz="28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 smtClean="0"/>
              <a:t> och du svarar 1</a:t>
            </a:r>
            <a:r>
              <a:rPr lang="sv-FI" sz="28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 smtClean="0"/>
              <a:t>. </a:t>
            </a:r>
            <a:r>
              <a:rPr lang="sv-FI" sz="2800" dirty="0" smtClean="0"/>
              <a:t/>
            </a:r>
            <a:br>
              <a:rPr lang="sv-FI" sz="2800" dirty="0" smtClean="0"/>
            </a:br>
            <a:r>
              <a:rPr lang="sv-FI" sz="2800" b="1" dirty="0" smtClean="0"/>
              <a:t>Din partner svarar 2</a:t>
            </a:r>
            <a:r>
              <a:rPr lang="sv-FI" sz="28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 smtClean="0"/>
              <a:t>. Vad bjuder du?</a:t>
            </a:r>
            <a:r>
              <a:rPr lang="sv-FI" sz="2800" dirty="0" smtClean="0"/>
              <a:t/>
            </a:r>
            <a:br>
              <a:rPr lang="sv-FI" sz="2800" dirty="0" smtClean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J 5 4 2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Q </a:t>
            </a:r>
            <a:r>
              <a:rPr lang="en-US" b="1" smtClean="0"/>
              <a:t>7 </a:t>
            </a:r>
            <a:endParaRPr lang="en-US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</a:t>
            </a:r>
            <a:r>
              <a:rPr lang="sv-FI" b="1" dirty="0" smtClean="0">
                <a:sym typeface="Symbol"/>
              </a:rPr>
              <a:t>A J 6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 </a:t>
            </a:r>
            <a:r>
              <a:rPr lang="sv-FI" b="1" dirty="0" smtClean="0">
                <a:sym typeface="Symbol"/>
              </a:rPr>
              <a:t>K 7 4 2</a:t>
            </a:r>
            <a:endParaRPr lang="sv-FI" b="1" dirty="0" smtClean="0"/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>
                <a:sym typeface="Symbol"/>
              </a:rPr>
              <a:t>3</a:t>
            </a: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74754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FI" sz="2800" b="1" dirty="0" smtClean="0"/>
              <a:t/>
            </a:r>
            <a:br>
              <a:rPr lang="sv-FI" sz="2800" b="1" dirty="0" smtClean="0"/>
            </a:br>
            <a:r>
              <a:rPr lang="sv-FI" sz="2800" b="1" dirty="0" smtClean="0"/>
              <a:t>Din partner öppnar med 1</a:t>
            </a:r>
            <a:r>
              <a:rPr lang="sv-FI" sz="2800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sv-FI" sz="2800" b="1" dirty="0" smtClean="0"/>
              <a:t> och du svarar 1</a:t>
            </a:r>
            <a:r>
              <a:rPr lang="sv-FI" sz="28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 smtClean="0"/>
              <a:t>. </a:t>
            </a:r>
            <a:r>
              <a:rPr lang="sv-FI" sz="2800" dirty="0" smtClean="0"/>
              <a:t/>
            </a:r>
            <a:br>
              <a:rPr lang="sv-FI" sz="2800" dirty="0" smtClean="0"/>
            </a:br>
            <a:r>
              <a:rPr lang="sv-FI" sz="2800" b="1" dirty="0" smtClean="0"/>
              <a:t>Din partner svarar 2</a:t>
            </a:r>
            <a:r>
              <a:rPr lang="sv-FI" sz="2800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sv-FI" sz="2800" b="1" dirty="0" smtClean="0"/>
              <a:t>. Vad bjuder du?</a:t>
            </a:r>
            <a:r>
              <a:rPr lang="sv-FI" sz="2800" dirty="0" smtClean="0"/>
              <a:t/>
            </a:r>
            <a:br>
              <a:rPr lang="sv-FI" sz="2800" dirty="0" smtClean="0"/>
            </a:br>
            <a:endParaRPr lang="sv-FI" sz="2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</a:t>
            </a:r>
            <a:endParaRPr lang="en-US" dirty="0" smtClean="0"/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endParaRPr lang="sv-FI" b="1" dirty="0"/>
          </a:p>
          <a:p>
            <a:pPr marL="0" indent="0">
              <a:buNone/>
            </a:pPr>
            <a:r>
              <a:rPr lang="sv-FI" b="1" dirty="0" smtClean="0">
                <a:solidFill>
                  <a:srgbClr val="002060"/>
                </a:solidFill>
                <a:sym typeface="Symbol"/>
              </a:rPr>
              <a:t></a:t>
            </a:r>
            <a:r>
              <a:rPr lang="en-US" b="1" dirty="0" smtClean="0"/>
              <a:t> Q J 7 3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FF0000"/>
                </a:solidFill>
                <a:sym typeface="Symbol"/>
              </a:rPr>
              <a:t></a:t>
            </a:r>
            <a:r>
              <a:rPr lang="en-US" b="1" dirty="0" smtClean="0"/>
              <a:t> K 9 4</a:t>
            </a:r>
          </a:p>
          <a:p>
            <a:pPr marL="0" indent="0">
              <a:buNone/>
            </a:pPr>
            <a:r>
              <a:rPr lang="sv-FI" b="1" dirty="0" smtClean="0">
                <a:solidFill>
                  <a:srgbClr val="FF6600"/>
                </a:solidFill>
                <a:sym typeface="Symbol"/>
              </a:rPr>
              <a:t> </a:t>
            </a:r>
            <a:r>
              <a:rPr lang="sv-FI" b="1" dirty="0" smtClean="0">
                <a:sym typeface="Symbol"/>
              </a:rPr>
              <a:t>8 4 3 2</a:t>
            </a:r>
            <a:endParaRPr lang="sv-FI" b="1" dirty="0" smtClean="0"/>
          </a:p>
          <a:p>
            <a:pPr marL="0" indent="0">
              <a:buNone/>
            </a:pPr>
            <a:r>
              <a:rPr lang="sv-FI" b="1" dirty="0" smtClean="0">
                <a:solidFill>
                  <a:srgbClr val="008000"/>
                </a:solidFill>
                <a:sym typeface="Symbol"/>
              </a:rPr>
              <a:t> </a:t>
            </a:r>
            <a:r>
              <a:rPr lang="sv-FI" b="1" dirty="0" smtClean="0">
                <a:sym typeface="Symbol"/>
              </a:rPr>
              <a:t>J 5</a:t>
            </a:r>
            <a:endParaRPr lang="sv-FI" b="1" dirty="0" smtClean="0"/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 smtClean="0"/>
          </a:p>
          <a:p>
            <a:pPr marL="0" indent="0">
              <a:buNone/>
            </a:pPr>
            <a:r>
              <a:rPr lang="sv-FI" b="1" dirty="0" smtClean="0"/>
              <a:t>pass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5799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r>
              <a:rPr lang="sv-FI"/>
              <a:t> </a:t>
            </a: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A K 8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Q 8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8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8 3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1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3600" b="1">
                <a:solidFill>
                  <a:srgbClr val="FF6600"/>
                </a:solidFill>
              </a:rPr>
              <a:t>♦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T</a:t>
            </a:r>
            <a:r>
              <a:rPr lang="sv-FI" b="1" dirty="0" smtClean="0"/>
              <a:t> </a:t>
            </a:r>
            <a:r>
              <a:rPr lang="sv-FI" b="1" dirty="0"/>
              <a:t>9 8 6 5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Q J 8 4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5 2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9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79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/>
              <a:t>Din partner har öppnat med 1</a:t>
            </a:r>
            <a:r>
              <a:rPr lang="sv-FI" sz="3600" b="1" dirty="0">
                <a:solidFill>
                  <a:srgbClr val="FF6600"/>
                </a:solidFill>
              </a:rPr>
              <a:t>♦</a:t>
            </a:r>
            <a:r>
              <a:rPr lang="sv-FI" sz="3600" b="1" dirty="0">
                <a:solidFill>
                  <a:schemeClr val="tx1"/>
                </a:solidFill>
              </a:rPr>
              <a:t>. </a:t>
            </a:r>
            <a:br>
              <a:rPr lang="sv-FI" sz="3600" b="1" dirty="0">
                <a:solidFill>
                  <a:schemeClr val="tx1"/>
                </a:solidFill>
              </a:rPr>
            </a:br>
            <a:r>
              <a:rPr lang="sv-FI" sz="3600" b="1" dirty="0">
                <a:solidFill>
                  <a:schemeClr val="tx1"/>
                </a:solidFill>
              </a:rPr>
              <a:t>Vad bjuder du?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Q T</a:t>
            </a:r>
            <a:r>
              <a:rPr lang="sv-FI" b="1" dirty="0" smtClean="0"/>
              <a:t> </a:t>
            </a:r>
            <a:r>
              <a:rPr lang="sv-FI" b="1" dirty="0"/>
              <a:t>8 3 2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7 2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8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K Q 8 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</a:t>
            </a:r>
            <a:r>
              <a:rPr lang="sv-FI" sz="3200" b="1">
                <a:solidFill>
                  <a:srgbClr val="000080"/>
                </a:solidFill>
              </a:rPr>
              <a:t>♠</a:t>
            </a:r>
            <a:endParaRPr lang="sv-SE" sz="3200" b="1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98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 dirty="0"/>
              <a:t>Din partner har öppnat med 1</a:t>
            </a:r>
            <a:r>
              <a:rPr lang="sv-FI" sz="3600" b="1" dirty="0">
                <a:solidFill>
                  <a:srgbClr val="FF6600"/>
                </a:solidFill>
              </a:rPr>
              <a:t>♦</a:t>
            </a:r>
            <a:r>
              <a:rPr lang="sv-FI" sz="3600" b="1" dirty="0">
                <a:solidFill>
                  <a:schemeClr val="tx1"/>
                </a:solidFill>
              </a:rPr>
              <a:t>. </a:t>
            </a:r>
            <a:br>
              <a:rPr lang="sv-FI" sz="3600" b="1" dirty="0">
                <a:solidFill>
                  <a:schemeClr val="tx1"/>
                </a:solidFill>
              </a:rPr>
            </a:br>
            <a:r>
              <a:rPr lang="sv-FI" sz="3600" b="1" dirty="0">
                <a:solidFill>
                  <a:schemeClr val="tx1"/>
                </a:solidFill>
              </a:rPr>
              <a:t>Vad bjuder du?</a:t>
            </a:r>
            <a:endParaRPr lang="sv-SE" sz="3600" b="1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8 7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 smtClean="0"/>
              <a:t>K 9 8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 smtClean="0"/>
              <a:t>A Q 8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K J 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1</a:t>
            </a:r>
            <a:r>
              <a:rPr lang="sv-FI" sz="3200" b="1" dirty="0" smtClean="0">
                <a:solidFill>
                  <a:srgbClr val="FF0000"/>
                </a:solidFill>
              </a:rPr>
              <a:t>♥</a:t>
            </a:r>
            <a:endParaRPr lang="sv-SE" sz="3200" b="1" dirty="0">
              <a:solidFill>
                <a:srgbClr val="0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11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4800" b="1">
                <a:solidFill>
                  <a:srgbClr val="000080"/>
                </a:solidFill>
              </a:rPr>
              <a:t>♠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8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8 5 3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 smtClean="0">
                <a:solidFill>
                  <a:srgbClr val="FF6600"/>
                </a:solidFill>
              </a:rPr>
              <a:t> </a:t>
            </a:r>
            <a:r>
              <a:rPr lang="sv-FI" b="1" dirty="0" smtClean="0"/>
              <a:t>A </a:t>
            </a:r>
            <a:r>
              <a:rPr lang="sv-FI" b="1" dirty="0"/>
              <a:t>8 3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A J 8 4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FF0000"/>
                </a:solidFill>
              </a:rPr>
              <a:t>♥</a:t>
            </a:r>
            <a:endParaRPr lang="sv-SE" sz="32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13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4800" b="1">
                <a:solidFill>
                  <a:srgbClr val="000080"/>
                </a:solidFill>
              </a:rPr>
              <a:t>♠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/>
              <a:t>J T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J 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K Q J 8 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/>
              <a:t>8 5 3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1 NT</a:t>
            </a:r>
            <a:endParaRPr lang="sv-SE" sz="3200" b="1"/>
          </a:p>
        </p:txBody>
      </p:sp>
    </p:spTree>
    <p:extLst>
      <p:ext uri="{BB962C8B-B14F-4D97-AF65-F5344CB8AC3E}">
        <p14:creationId xmlns:p14="http://schemas.microsoft.com/office/powerpoint/2010/main" val="2494152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4800" b="1">
                <a:solidFill>
                  <a:srgbClr val="000080"/>
                </a:solidFill>
              </a:rPr>
              <a:t>♠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b="1">
                <a:solidFill>
                  <a:srgbClr val="000080"/>
                </a:solidFill>
              </a:rPr>
              <a:t>♠ </a:t>
            </a:r>
            <a:r>
              <a:rPr lang="sv-FI" b="1"/>
              <a:t>Q 9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0000"/>
                </a:solidFill>
              </a:rPr>
              <a:t>♥ </a:t>
            </a:r>
            <a:r>
              <a:rPr lang="sv-FI" b="1"/>
              <a:t>A Q J 8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FF6600"/>
                </a:solidFill>
              </a:rPr>
              <a:t>♦ </a:t>
            </a:r>
            <a:r>
              <a:rPr lang="sv-FI" b="1"/>
              <a:t>8 2</a:t>
            </a:r>
            <a:endParaRPr lang="sv-SE" b="1"/>
          </a:p>
          <a:p>
            <a:pPr>
              <a:buFontTx/>
              <a:buNone/>
            </a:pPr>
            <a:r>
              <a:rPr lang="sv-FI" b="1">
                <a:solidFill>
                  <a:srgbClr val="008000"/>
                </a:solidFill>
              </a:rPr>
              <a:t>♣ </a:t>
            </a:r>
            <a:r>
              <a:rPr lang="sv-FI" b="1"/>
              <a:t>K 8 5 2</a:t>
            </a:r>
            <a:endParaRPr lang="sv-SE" b="1"/>
          </a:p>
          <a:p>
            <a:pPr>
              <a:buFontTx/>
              <a:buNone/>
            </a:pPr>
            <a:endParaRPr lang="sv-SE" b="1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endParaRPr lang="sv-FI"/>
          </a:p>
          <a:p>
            <a:pPr>
              <a:buFontTx/>
              <a:buNone/>
            </a:pPr>
            <a:r>
              <a:rPr lang="sv-FI" sz="3200" b="1"/>
              <a:t>2 </a:t>
            </a:r>
            <a:r>
              <a:rPr lang="sv-FI" sz="3200" b="1">
                <a:solidFill>
                  <a:srgbClr val="008000"/>
                </a:solidFill>
              </a:rPr>
              <a:t>♣</a:t>
            </a:r>
            <a:endParaRPr lang="sv-SE" sz="3200" b="1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5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FI" sz="3600" b="1"/>
              <a:t>Din partner har öppnat med 1</a:t>
            </a:r>
            <a:r>
              <a:rPr lang="sv-FI" sz="4800" b="1">
                <a:solidFill>
                  <a:srgbClr val="000080"/>
                </a:solidFill>
              </a:rPr>
              <a:t>♠</a:t>
            </a:r>
            <a:r>
              <a:rPr lang="sv-FI" sz="3600" b="1">
                <a:solidFill>
                  <a:schemeClr val="tx1"/>
                </a:solidFill>
              </a:rPr>
              <a:t>. </a:t>
            </a:r>
            <a:br>
              <a:rPr lang="sv-FI" sz="3600" b="1">
                <a:solidFill>
                  <a:schemeClr val="tx1"/>
                </a:solidFill>
              </a:rPr>
            </a:br>
            <a:r>
              <a:rPr lang="sv-FI" sz="3600" b="1">
                <a:solidFill>
                  <a:schemeClr val="tx1"/>
                </a:solidFill>
              </a:rPr>
              <a:t>Vad bjuder du?</a:t>
            </a:r>
            <a:endParaRPr lang="sv-SE" sz="3600" b="1">
              <a:solidFill>
                <a:schemeClr val="tx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b="1" dirty="0">
                <a:solidFill>
                  <a:srgbClr val="000080"/>
                </a:solidFill>
              </a:rPr>
              <a:t>♠ </a:t>
            </a:r>
            <a:r>
              <a:rPr lang="sv-FI" b="1" dirty="0" smtClean="0"/>
              <a:t>8 7 4 2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0000"/>
                </a:solidFill>
              </a:rPr>
              <a:t>♥ </a:t>
            </a:r>
            <a:r>
              <a:rPr lang="sv-FI" b="1" dirty="0"/>
              <a:t>A </a:t>
            </a:r>
            <a:r>
              <a:rPr lang="sv-FI" b="1" dirty="0" smtClean="0"/>
              <a:t>K Q </a:t>
            </a:r>
            <a:r>
              <a:rPr lang="sv-FI" b="1" dirty="0"/>
              <a:t>J 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FF6600"/>
                </a:solidFill>
              </a:rPr>
              <a:t>♦ </a:t>
            </a:r>
            <a:r>
              <a:rPr lang="sv-FI" b="1" dirty="0"/>
              <a:t>8 </a:t>
            </a:r>
            <a:r>
              <a:rPr lang="sv-FI" b="1" dirty="0" smtClean="0"/>
              <a:t>7</a:t>
            </a:r>
            <a:endParaRPr lang="sv-SE" b="1" dirty="0"/>
          </a:p>
          <a:p>
            <a:pPr>
              <a:buFontTx/>
              <a:buNone/>
            </a:pPr>
            <a:r>
              <a:rPr lang="sv-FI" b="1" dirty="0">
                <a:solidFill>
                  <a:srgbClr val="008000"/>
                </a:solidFill>
              </a:rPr>
              <a:t>♣ </a:t>
            </a:r>
            <a:r>
              <a:rPr lang="sv-FI" b="1" dirty="0" smtClean="0"/>
              <a:t>6 4 </a:t>
            </a:r>
            <a:r>
              <a:rPr lang="sv-FI" b="1" dirty="0"/>
              <a:t>2</a:t>
            </a:r>
            <a:endParaRPr lang="sv-SE" b="1" dirty="0"/>
          </a:p>
          <a:p>
            <a:pPr>
              <a:buFontTx/>
              <a:buNone/>
            </a:pPr>
            <a:endParaRPr lang="sv-SE" b="1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endParaRPr lang="sv-FI" dirty="0"/>
          </a:p>
          <a:p>
            <a:pPr>
              <a:buFontTx/>
              <a:buNone/>
            </a:pPr>
            <a:r>
              <a:rPr lang="sv-FI" sz="3200" b="1" dirty="0" smtClean="0"/>
              <a:t>3</a:t>
            </a:r>
            <a:r>
              <a:rPr lang="sv-FI" sz="3200" b="1" dirty="0" smtClean="0">
                <a:solidFill>
                  <a:srgbClr val="000080"/>
                </a:solidFill>
              </a:rPr>
              <a:t>♠</a:t>
            </a:r>
            <a:endParaRPr lang="sv-SE" sz="32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94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273</Words>
  <Application>Microsoft Office PowerPoint</Application>
  <PresentationFormat>Bildspel på skärmen (4:3)</PresentationFormat>
  <Paragraphs>181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18" baseType="lpstr">
      <vt:lpstr>Office-tema</vt:lpstr>
      <vt:lpstr>Hemuppgifter 9</vt:lpstr>
      <vt:lpstr>Din partner har öppnat med 1♦.  Vad bjuder du? </vt:lpstr>
      <vt:lpstr>Din partner har öppnat med 1♦.  Vad bjuder du?</vt:lpstr>
      <vt:lpstr>Din partner har öppnat med 1♦.  Vad bjuder du?</vt:lpstr>
      <vt:lpstr>Din partner har öppnat med 1♦.  Vad bjuder du?</vt:lpstr>
      <vt:lpstr>Din partner har öppnat med 1♠.  Vad bjuder du?</vt:lpstr>
      <vt:lpstr>Din partner har öppnat med 1♠.  Vad bjuder du?</vt:lpstr>
      <vt:lpstr>Din partner har öppnat med 1♠.  Vad bjuder du?</vt:lpstr>
      <vt:lpstr>Din partner har öppnat med 1♠.  Vad bjuder du?</vt:lpstr>
      <vt:lpstr> Du öppnar med 1 och din partner svarar 1. Vad bjuder du? </vt:lpstr>
      <vt:lpstr> Du öppnar med 1 och din partner svarar 1. Vad bjuder du? </vt:lpstr>
      <vt:lpstr> Du öppnar med 1 och din partner svarar 1. Vad bjuder du? </vt:lpstr>
      <vt:lpstr> Du öppnar med 1 och din partner svarar 1. Vad bjuder du? </vt:lpstr>
      <vt:lpstr> Din partner öppnar med 1 och du svarar 1.  Din partner svarar 2. Vad bjuder du? </vt:lpstr>
      <vt:lpstr> Din partner öppnar med 1 och du svarar 1.  Din partner svarar 2. Vad bjuder du? </vt:lpstr>
      <vt:lpstr> Din partner öppnar med 1 och du svarar 1.  Din partner svarar 2. Vad bjuder du? </vt:lpstr>
      <vt:lpstr> Din partner öppnar med 1 och du svarar 1.  Din partner svarar 2. Vad bjuder du?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9</dc:title>
  <dc:creator>Teta</dc:creator>
  <cp:lastModifiedBy>Teta</cp:lastModifiedBy>
  <cp:revision>29</cp:revision>
  <dcterms:created xsi:type="dcterms:W3CDTF">2012-11-07T11:28:10Z</dcterms:created>
  <dcterms:modified xsi:type="dcterms:W3CDTF">2013-11-16T07:36:01Z</dcterms:modified>
</cp:coreProperties>
</file>