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1179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0973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6333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7293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1253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4676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5110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954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2108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5471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1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E19C5-E8D1-4B63-AE34-D7FA355E6BF6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DEC3F-4378-4C27-85E9-8163B8ECA50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8537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FF0000"/>
                </a:solidFill>
              </a:rPr>
              <a:t>Hemuppgifter </a:t>
            </a:r>
            <a:r>
              <a:rPr lang="sv-FI" b="1" dirty="0">
                <a:solidFill>
                  <a:srgbClr val="FF0000"/>
                </a:solidFill>
              </a:rPr>
              <a:t>6</a:t>
            </a:r>
            <a:endParaRPr lang="sv-FI" b="1" dirty="0">
              <a:solidFill>
                <a:srgbClr val="FF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>
                <a:solidFill>
                  <a:srgbClr val="008000"/>
                </a:solidFill>
              </a:rPr>
              <a:t>Fortsättningskurs</a:t>
            </a:r>
          </a:p>
          <a:p>
            <a:r>
              <a:rPr lang="sv-FI" b="1" smtClean="0">
                <a:solidFill>
                  <a:srgbClr val="008000"/>
                </a:solidFill>
              </a:rPr>
              <a:t>Sputnik</a:t>
            </a:r>
            <a:endParaRPr lang="sv-FI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dirty="0" smtClean="0"/>
              <a:t/>
            </a:r>
            <a:br>
              <a:rPr lang="sv-FI" sz="2400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öppnar med 1</a:t>
            </a:r>
            <a:r>
              <a:rPr lang="sv-FI" sz="2400" b="1" dirty="0">
                <a:solidFill>
                  <a:srgbClr val="FF0000"/>
                </a:solidFill>
              </a:rPr>
              <a:t>♥</a:t>
            </a:r>
            <a:r>
              <a:rPr lang="sv-FI" sz="2400" b="1" dirty="0"/>
              <a:t>. 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FI" sz="2400" b="1" dirty="0"/>
              <a:t>  av motståndaren till vänster. Dubbelt av din partner.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Vad </a:t>
            </a:r>
            <a:r>
              <a:rPr lang="sv-FI" sz="2400" b="1" dirty="0"/>
              <a:t>bjuder du?</a:t>
            </a:r>
            <a:br>
              <a:rPr lang="sv-FI" sz="2400" b="1" dirty="0"/>
            </a:br>
            <a:endParaRPr lang="sv-FI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K752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AKJ73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4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JT3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0099"/>
                </a:solidFill>
              </a:rPr>
              <a:t>♠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5239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 </a:t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 smtClean="0">
                <a:solidFill>
                  <a:srgbClr val="008000"/>
                </a:solidFill>
              </a:rPr>
              <a:t>♣</a:t>
            </a:r>
            <a:r>
              <a:rPr lang="sv-FI" sz="2400" b="1" dirty="0" smtClean="0"/>
              <a:t>  av motståndaren till vänster. Dubbelt av din partner.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AQ7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/>
              <a:t>AT875 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QJT4 </a:t>
            </a:r>
            <a:r>
              <a:rPr lang="sv-FI" b="1" dirty="0"/>
              <a:t>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4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/>
              <a:t>2</a:t>
            </a:r>
            <a:r>
              <a:rPr lang="sv-FI" b="1" dirty="0" smtClean="0">
                <a:solidFill>
                  <a:srgbClr val="FF6600"/>
                </a:solidFill>
              </a:rPr>
              <a:t>♦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05255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 </a:t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 smtClean="0">
                <a:solidFill>
                  <a:srgbClr val="008000"/>
                </a:solidFill>
              </a:rPr>
              <a:t>♣</a:t>
            </a:r>
            <a:r>
              <a:rPr lang="sv-FI" sz="2400" b="1" dirty="0" smtClean="0"/>
              <a:t>  av motståndaren till vänster. Dubbelt av din partner.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AT65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KQT54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AT2 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5 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000099"/>
                </a:solidFill>
              </a:rPr>
              <a:t>♠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170772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 </a:t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 smtClean="0">
                <a:solidFill>
                  <a:srgbClr val="008000"/>
                </a:solidFill>
              </a:rPr>
              <a:t>♣</a:t>
            </a:r>
            <a:r>
              <a:rPr lang="sv-FI" sz="2400" b="1" dirty="0" smtClean="0"/>
              <a:t>  av motståndaren till vänster. Dubbelt av din partner.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KJT 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KQT942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AK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75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199025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/>
              <a:t>Du öppnar med 1</a:t>
            </a:r>
            <a:r>
              <a:rPr lang="sv-FI" sz="2400" b="1" dirty="0">
                <a:solidFill>
                  <a:srgbClr val="FF0000"/>
                </a:solidFill>
              </a:rPr>
              <a:t>♥</a:t>
            </a:r>
            <a:r>
              <a:rPr lang="sv-FI" sz="2400" b="1" dirty="0"/>
              <a:t>.  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FI" sz="2400" b="1" dirty="0"/>
              <a:t>  av motståndaren till vänster.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Pass </a:t>
            </a:r>
            <a:r>
              <a:rPr lang="sv-FI" sz="2400" b="1" dirty="0"/>
              <a:t>av din partner. Vad bjuder du?</a:t>
            </a:r>
            <a:br>
              <a:rPr lang="sv-FI" sz="2400" b="1" dirty="0"/>
            </a:br>
            <a:endParaRPr lang="sv-FI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>
                <a:solidFill>
                  <a:srgbClr val="000099"/>
                </a:solidFill>
              </a:rPr>
              <a:t>♠</a:t>
            </a:r>
            <a:r>
              <a:rPr lang="sv-FI" b="1" dirty="0"/>
              <a:t> AT4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AK765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KJ74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FI" b="1" dirty="0"/>
              <a:t> 3	</a:t>
            </a:r>
            <a:r>
              <a:rPr lang="sv-FI" dirty="0"/>
              <a:t>	 </a:t>
            </a:r>
          </a:p>
          <a:p>
            <a:pPr marL="0" indent="0">
              <a:buNone/>
            </a:pPr>
            <a:r>
              <a:rPr lang="sv-FI" dirty="0"/>
              <a:t> 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err="1" smtClean="0"/>
              <a:t>Dbl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241971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>Du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 2</a:t>
            </a:r>
            <a:r>
              <a:rPr lang="sv-FI" sz="2400" b="1" dirty="0" smtClean="0">
                <a:solidFill>
                  <a:srgbClr val="008000"/>
                </a:solidFill>
              </a:rPr>
              <a:t>♣</a:t>
            </a:r>
            <a:r>
              <a:rPr lang="sv-FI" sz="2400" b="1" dirty="0" smtClean="0"/>
              <a:t>  av motståndaren till vänster. </a:t>
            </a:r>
            <a:br>
              <a:rPr lang="sv-FI" sz="2400" b="1" dirty="0" smtClean="0"/>
            </a:br>
            <a:r>
              <a:rPr lang="sv-FI" sz="2400" b="1" dirty="0" smtClean="0"/>
              <a:t>Pass av din partner. 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K76 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AT875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AJT 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73 </a:t>
            </a:r>
            <a:r>
              <a:rPr lang="sv-FI" b="1" dirty="0"/>
              <a:t>	</a:t>
            </a:r>
            <a:r>
              <a:rPr lang="sv-FI" dirty="0"/>
              <a:t>	 </a:t>
            </a:r>
          </a:p>
          <a:p>
            <a:pPr marL="0" indent="0">
              <a:buNone/>
            </a:pPr>
            <a:r>
              <a:rPr lang="sv-FI" dirty="0"/>
              <a:t> 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err="1" smtClean="0"/>
              <a:t>Dbl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43550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>Du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 2</a:t>
            </a:r>
            <a:r>
              <a:rPr lang="sv-FI" sz="2400" b="1" dirty="0" smtClean="0">
                <a:solidFill>
                  <a:srgbClr val="008000"/>
                </a:solidFill>
              </a:rPr>
              <a:t>♣</a:t>
            </a:r>
            <a:r>
              <a:rPr lang="sv-FI" sz="2400" b="1" dirty="0" smtClean="0"/>
              <a:t>  av motståndaren till vänster. </a:t>
            </a:r>
            <a:br>
              <a:rPr lang="sv-FI" sz="2400" b="1" dirty="0" smtClean="0"/>
            </a:br>
            <a:r>
              <a:rPr lang="sv-FI" sz="2400" b="1" dirty="0" smtClean="0"/>
              <a:t>Pass av din partner. 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98 		</a:t>
            </a:r>
            <a:r>
              <a:rPr lang="sv-FI" b="1" dirty="0" smtClean="0"/>
              <a:t> </a:t>
            </a:r>
            <a:r>
              <a:rPr lang="sv-FI" b="1" dirty="0"/>
              <a:t>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AKJT6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K42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K74 </a:t>
            </a:r>
            <a:r>
              <a:rPr lang="sv-FI" dirty="0"/>
              <a:t>		 </a:t>
            </a:r>
          </a:p>
          <a:p>
            <a:pPr marL="0" indent="0">
              <a:buNone/>
            </a:pPr>
            <a:r>
              <a:rPr lang="sv-FI" dirty="0"/>
              <a:t> 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pass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47805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>Du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 2</a:t>
            </a:r>
            <a:r>
              <a:rPr lang="sv-FI" sz="2400" b="1" dirty="0" smtClean="0">
                <a:solidFill>
                  <a:srgbClr val="008000"/>
                </a:solidFill>
              </a:rPr>
              <a:t>♣</a:t>
            </a:r>
            <a:r>
              <a:rPr lang="sv-FI" sz="2400" b="1" dirty="0" smtClean="0"/>
              <a:t>  av motståndaren till vänster. </a:t>
            </a:r>
            <a:br>
              <a:rPr lang="sv-FI" sz="2400" b="1" dirty="0" smtClean="0"/>
            </a:br>
            <a:r>
              <a:rPr lang="sv-FI" sz="2400" b="1" dirty="0" smtClean="0"/>
              <a:t>Pass av din partner. 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dirty="0"/>
              <a:t>				</a:t>
            </a: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T 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AKQT73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QJT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KQ5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dirty="0"/>
              <a:t> 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2</a:t>
            </a:r>
            <a:r>
              <a:rPr lang="sv-FI" b="1" smtClean="0">
                <a:solidFill>
                  <a:srgbClr val="FF0000"/>
                </a:solidFill>
              </a:rPr>
              <a:t>♥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270674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</a:t>
            </a:r>
            <a:r>
              <a:rPr lang="sv-FI" sz="2400" b="1" dirty="0"/>
              <a:t>partner öppnar med 1</a:t>
            </a:r>
            <a:r>
              <a:rPr lang="sv-FI" sz="2400" b="1" dirty="0">
                <a:solidFill>
                  <a:srgbClr val="FF6600"/>
                </a:solidFill>
              </a:rPr>
              <a:t>♦</a:t>
            </a:r>
            <a:r>
              <a:rPr lang="sv-FI" sz="2400" b="1" dirty="0"/>
              <a:t>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1</a:t>
            </a:r>
            <a:r>
              <a:rPr lang="sv-FI" sz="2400" b="1" dirty="0">
                <a:solidFill>
                  <a:srgbClr val="000099"/>
                </a:solidFill>
              </a:rPr>
              <a:t>♠</a:t>
            </a:r>
            <a:r>
              <a:rPr lang="sv-FI" sz="2400" b="1" dirty="0"/>
              <a:t> av motståndaren till höger.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Vad </a:t>
            </a:r>
            <a:r>
              <a:rPr lang="sv-FI" sz="2400" b="1" dirty="0"/>
              <a:t>bjuder du?</a:t>
            </a:r>
            <a:br>
              <a:rPr lang="sv-FI" sz="2400" b="1" dirty="0"/>
            </a:br>
            <a:endParaRPr lang="sv-FI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 smtClean="0"/>
              <a:t>KJ62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75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Q43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AK73</a:t>
            </a:r>
            <a:r>
              <a:rPr lang="sv-FI" dirty="0" smtClean="0"/>
              <a:t>		</a:t>
            </a:r>
          </a:p>
          <a:p>
            <a:pPr marL="0" indent="0">
              <a:buNone/>
            </a:pP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sv-FI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sv-F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sv-FI" b="1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3 NT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51882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partner öppnar med 1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/>
              <a:t>. </a:t>
            </a:r>
            <a:br>
              <a:rPr lang="sv-FI" sz="2400" b="1" dirty="0" smtClean="0"/>
            </a:br>
            <a:r>
              <a:rPr lang="sv-FI" sz="2400" b="1" dirty="0" smtClean="0"/>
              <a:t>1</a:t>
            </a:r>
            <a:r>
              <a:rPr lang="sv-FI" sz="2400" b="1" dirty="0" smtClean="0">
                <a:solidFill>
                  <a:srgbClr val="000099"/>
                </a:solidFill>
              </a:rPr>
              <a:t>♠</a:t>
            </a:r>
            <a:r>
              <a:rPr lang="sv-FI" sz="2400" b="1" dirty="0" smtClean="0"/>
              <a:t> av motståndaren till höger.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0099"/>
                </a:solidFill>
              </a:rPr>
              <a:t>♠</a:t>
            </a:r>
            <a:r>
              <a:rPr lang="sv-FI" sz="2800" b="1" dirty="0" smtClean="0"/>
              <a:t> </a:t>
            </a:r>
            <a:r>
              <a:rPr lang="sv-FI" sz="2800" b="1" dirty="0"/>
              <a:t>AJ1098			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0000"/>
                </a:solidFill>
              </a:rPr>
              <a:t>♥</a:t>
            </a:r>
            <a:r>
              <a:rPr lang="sv-FI" sz="2800" b="1" dirty="0" smtClean="0"/>
              <a:t> </a:t>
            </a:r>
            <a:r>
              <a:rPr lang="sv-FI" sz="2800" b="1" dirty="0"/>
              <a:t>K82				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6600"/>
                </a:solidFill>
              </a:rPr>
              <a:t>♦</a:t>
            </a:r>
            <a:r>
              <a:rPr lang="sv-FI" sz="2800" b="1" dirty="0" smtClean="0"/>
              <a:t> </a:t>
            </a:r>
            <a:r>
              <a:rPr lang="sv-FI" sz="2800" b="1" dirty="0"/>
              <a:t>2				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8000"/>
                </a:solidFill>
              </a:rPr>
              <a:t>♣</a:t>
            </a:r>
            <a:r>
              <a:rPr lang="sv-FI" sz="2800" b="1" dirty="0" smtClean="0"/>
              <a:t> </a:t>
            </a:r>
            <a:r>
              <a:rPr lang="sv-FI" sz="2800" b="1" dirty="0"/>
              <a:t>J1092</a:t>
            </a:r>
            <a:r>
              <a:rPr lang="sv-FI" dirty="0"/>
              <a:t>		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2800" b="1" dirty="0" smtClean="0"/>
              <a:t>pass</a:t>
            </a:r>
            <a:endParaRPr lang="sv-FI" sz="2800" b="1" dirty="0"/>
          </a:p>
        </p:txBody>
      </p:sp>
    </p:spTree>
    <p:extLst>
      <p:ext uri="{BB962C8B-B14F-4D97-AF65-F5344CB8AC3E}">
        <p14:creationId xmlns:p14="http://schemas.microsoft.com/office/powerpoint/2010/main" val="45301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partner öppnar med 1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/>
              <a:t>. </a:t>
            </a:r>
            <a:br>
              <a:rPr lang="sv-FI" sz="2400" b="1" dirty="0" smtClean="0"/>
            </a:br>
            <a:r>
              <a:rPr lang="sv-FI" sz="2400" b="1" dirty="0" smtClean="0"/>
              <a:t>1</a:t>
            </a:r>
            <a:r>
              <a:rPr lang="sv-FI" sz="2400" b="1" dirty="0" smtClean="0">
                <a:solidFill>
                  <a:srgbClr val="000099"/>
                </a:solidFill>
              </a:rPr>
              <a:t>♠</a:t>
            </a:r>
            <a:r>
              <a:rPr lang="sv-FI" sz="2400" b="1" dirty="0" smtClean="0"/>
              <a:t> av motståndaren till höger.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0099"/>
                </a:solidFill>
              </a:rPr>
              <a:t>♠</a:t>
            </a:r>
            <a:r>
              <a:rPr lang="sv-FI" sz="2800" b="1" dirty="0" smtClean="0"/>
              <a:t> </a:t>
            </a:r>
            <a:r>
              <a:rPr lang="sv-FI" sz="2800" b="1" dirty="0"/>
              <a:t>42		</a:t>
            </a:r>
            <a:r>
              <a:rPr lang="sv-FI" sz="2800" b="1" dirty="0" smtClean="0"/>
              <a:t> </a:t>
            </a:r>
            <a:r>
              <a:rPr lang="sv-FI" sz="2800" b="1" dirty="0"/>
              <a:t>	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0000"/>
                </a:solidFill>
              </a:rPr>
              <a:t>♥</a:t>
            </a:r>
            <a:r>
              <a:rPr lang="sv-FI" sz="2800" b="1" dirty="0" smtClean="0"/>
              <a:t> </a:t>
            </a:r>
            <a:r>
              <a:rPr lang="sv-FI" sz="2800" b="1" dirty="0"/>
              <a:t>AJ102			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6600"/>
                </a:solidFill>
              </a:rPr>
              <a:t>♦</a:t>
            </a:r>
            <a:r>
              <a:rPr lang="sv-FI" sz="2800" b="1" dirty="0" smtClean="0"/>
              <a:t> </a:t>
            </a:r>
            <a:r>
              <a:rPr lang="sv-FI" sz="2800" b="1" dirty="0"/>
              <a:t>QJ92			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8000"/>
                </a:solidFill>
              </a:rPr>
              <a:t>♣</a:t>
            </a:r>
            <a:r>
              <a:rPr lang="sv-FI" sz="2800" b="1" dirty="0" smtClean="0"/>
              <a:t> </a:t>
            </a:r>
            <a:r>
              <a:rPr lang="sv-FI" sz="2800" b="1" dirty="0"/>
              <a:t>932	</a:t>
            </a:r>
            <a:r>
              <a:rPr lang="sv-FI" dirty="0"/>
              <a:t>	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err="1" smtClean="0"/>
              <a:t>Dbl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116388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partner öppnar med 1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/>
              <a:t>. </a:t>
            </a:r>
            <a:br>
              <a:rPr lang="sv-FI" sz="2400" b="1" dirty="0" smtClean="0"/>
            </a:br>
            <a:r>
              <a:rPr lang="sv-FI" sz="2400" b="1" dirty="0" smtClean="0"/>
              <a:t>1</a:t>
            </a:r>
            <a:r>
              <a:rPr lang="sv-FI" sz="2400" b="1" dirty="0" smtClean="0">
                <a:solidFill>
                  <a:srgbClr val="000099"/>
                </a:solidFill>
              </a:rPr>
              <a:t>♠</a:t>
            </a:r>
            <a:r>
              <a:rPr lang="sv-FI" sz="2400" b="1" dirty="0" smtClean="0"/>
              <a:t> av motståndaren till höger.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0099"/>
                </a:solidFill>
              </a:rPr>
              <a:t>♠</a:t>
            </a:r>
            <a:r>
              <a:rPr lang="sv-FI" sz="2800" b="1" dirty="0" smtClean="0"/>
              <a:t> </a:t>
            </a:r>
            <a:r>
              <a:rPr lang="sv-FI" sz="2800" b="1" dirty="0"/>
              <a:t>A72 </a:t>
            </a: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0000"/>
                </a:solidFill>
              </a:rPr>
              <a:t>♥</a:t>
            </a:r>
            <a:r>
              <a:rPr lang="sv-FI" sz="2800" b="1" dirty="0" smtClean="0"/>
              <a:t> </a:t>
            </a:r>
            <a:r>
              <a:rPr lang="sv-FI" sz="2800" b="1" dirty="0"/>
              <a:t>KQJ63</a:t>
            </a: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6600"/>
                </a:solidFill>
              </a:rPr>
              <a:t>♦</a:t>
            </a:r>
            <a:r>
              <a:rPr lang="sv-FI" sz="2800" b="1" dirty="0" smtClean="0"/>
              <a:t> </a:t>
            </a:r>
            <a:r>
              <a:rPr lang="sv-FI" sz="2800" b="1" dirty="0"/>
              <a:t>J2</a:t>
            </a:r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8000"/>
                </a:solidFill>
              </a:rPr>
              <a:t>♣</a:t>
            </a:r>
            <a:r>
              <a:rPr lang="sv-FI" sz="2800" b="1" dirty="0" smtClean="0"/>
              <a:t> </a:t>
            </a:r>
            <a:r>
              <a:rPr lang="sv-FI" sz="2800" b="1" dirty="0"/>
              <a:t>J72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2800" b="1" dirty="0" smtClean="0"/>
              <a:t>2</a:t>
            </a:r>
            <a:r>
              <a:rPr lang="sv-FI" sz="2800" b="1" dirty="0" smtClean="0">
                <a:solidFill>
                  <a:srgbClr val="FF0000"/>
                </a:solidFill>
              </a:rPr>
              <a:t>♥</a:t>
            </a:r>
            <a:endParaRPr lang="sv-FI" sz="2800" b="1" dirty="0"/>
          </a:p>
        </p:txBody>
      </p:sp>
    </p:spTree>
    <p:extLst>
      <p:ext uri="{BB962C8B-B14F-4D97-AF65-F5344CB8AC3E}">
        <p14:creationId xmlns:p14="http://schemas.microsoft.com/office/powerpoint/2010/main" val="75356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partner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</a:t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/>
              <a:t> av motståndaren till höger.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>
                <a:solidFill>
                  <a:srgbClr val="000099"/>
                </a:solidFill>
              </a:rPr>
              <a:t>♠</a:t>
            </a:r>
            <a:r>
              <a:rPr lang="sv-FI" b="1" dirty="0"/>
              <a:t> K984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T74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6600"/>
                </a:solidFill>
              </a:rPr>
              <a:t>♦</a:t>
            </a:r>
            <a:r>
              <a:rPr lang="sv-FI" b="1" dirty="0"/>
              <a:t> 42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FI" b="1" dirty="0"/>
              <a:t> AJT4		</a:t>
            </a: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err="1" smtClean="0"/>
              <a:t>Dbl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46709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partner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</a:t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/>
              <a:t> av motståndaren till höger.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dirty="0"/>
              <a:t>	</a:t>
            </a: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K75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QT3  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42 </a:t>
            </a:r>
            <a:r>
              <a:rPr lang="sv-FI" b="1" dirty="0"/>
              <a:t>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QT976 		</a:t>
            </a:r>
          </a:p>
          <a:p>
            <a:pPr marL="0" indent="0">
              <a:buNone/>
            </a:pPr>
            <a:endParaRPr lang="sv-FI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6583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partner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</a:t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/>
              <a:t> av motståndaren till höger.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KJT864 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8 </a:t>
            </a:r>
            <a:r>
              <a:rPr lang="sv-FI" b="1" dirty="0"/>
              <a:t>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 smtClean="0"/>
              <a:t> </a:t>
            </a:r>
            <a:r>
              <a:rPr lang="sv-FI" b="1" dirty="0"/>
              <a:t>K7 		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/>
              <a:t> </a:t>
            </a:r>
            <a:r>
              <a:rPr lang="sv-FI" b="1" dirty="0"/>
              <a:t>JT98 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err="1" smtClean="0"/>
              <a:t>Dbl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51258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Din partner öppnar med 1</a:t>
            </a:r>
            <a:r>
              <a:rPr lang="sv-FI" sz="2400" b="1" dirty="0" smtClean="0">
                <a:solidFill>
                  <a:srgbClr val="FF0000"/>
                </a:solidFill>
              </a:rPr>
              <a:t>♥</a:t>
            </a:r>
            <a:r>
              <a:rPr lang="sv-FI" sz="2400" b="1" dirty="0" smtClean="0"/>
              <a:t>. </a:t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/>
              <a:t> av motståndaren till höger. </a:t>
            </a:r>
            <a:br>
              <a:rPr lang="sv-FI" sz="2400" b="1" dirty="0" smtClean="0"/>
            </a:br>
            <a:r>
              <a:rPr lang="sv-FI" sz="2400" b="1" dirty="0" smtClean="0"/>
              <a:t>Vad bjuder du?</a:t>
            </a:r>
            <a:br>
              <a:rPr lang="sv-FI" sz="2400" b="1" dirty="0" smtClean="0"/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</a:t>
            </a:r>
            <a:r>
              <a:rPr lang="sv-FI" b="1" dirty="0" smtClean="0"/>
              <a:t> </a:t>
            </a:r>
            <a:r>
              <a:rPr lang="sv-FI" b="1" dirty="0"/>
              <a:t>KT54 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r>
              <a:rPr lang="sv-FI" b="1" dirty="0"/>
              <a:t>J9874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</a:t>
            </a:r>
            <a:r>
              <a:rPr lang="sv-FI" b="1" dirty="0"/>
              <a:t>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/>
              <a:t>AT53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/>
              <a:t>4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88989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117</Words>
  <Application>Microsoft Office PowerPoint</Application>
  <PresentationFormat>Bildspel på skärmen (4:3)</PresentationFormat>
  <Paragraphs>178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Office-tema</vt:lpstr>
      <vt:lpstr>Hemuppgifter 6</vt:lpstr>
      <vt:lpstr> Din partner öppnar med 1♦.  1♠ av motståndaren till höger.  Vad bjuder du? </vt:lpstr>
      <vt:lpstr> Din partner öppnar med 1♦.  1♠ av motståndaren till höger.  Vad bjuder du? </vt:lpstr>
      <vt:lpstr> Din partner öppnar med 1♦.  1♠ av motståndaren till höger.  Vad bjuder du? </vt:lpstr>
      <vt:lpstr> Din partner öppnar med 1♦.  1♠ av motståndaren till höger.  Vad bjuder du? </vt:lpstr>
      <vt:lpstr> Din partner öppnar med 1♥.  2♦ av motståndaren till höger.  Vad bjuder du? </vt:lpstr>
      <vt:lpstr> Din partner öppnar med 1♥.  2♦ av motståndaren till höger.  Vad bjuder du? </vt:lpstr>
      <vt:lpstr> Din partner öppnar med 1♥.  2♦ av motståndaren till höger.  Vad bjuder du? </vt:lpstr>
      <vt:lpstr> Din partner öppnar med 1♥.  2♦ av motståndaren till höger.  Vad bjuder du? </vt:lpstr>
      <vt:lpstr> Du öppnar med 1♥.   2♣  av motståndaren till vänster. Dubbelt av din partner.  Vad bjuder du? </vt:lpstr>
      <vt:lpstr> Du öppnar med 1♥.   2♣  av motståndaren till vänster. Dubbelt av din partner.  Vad bjuder du? </vt:lpstr>
      <vt:lpstr> Du öppnar med 1♥.   2♣  av motståndaren till vänster. Dubbelt av din partner.  Vad bjuder du? </vt:lpstr>
      <vt:lpstr> Du öppnar med 1♥.   2♣  av motståndaren till vänster. Dubbelt av din partner.  Vad bjuder du? </vt:lpstr>
      <vt:lpstr>Du öppnar med 1♥.  2♣  av motståndaren till vänster.  Pass av din partner. Vad bjuder du? </vt:lpstr>
      <vt:lpstr>Du öppnar med 1♥.  2♣  av motståndaren till vänster.  Pass av din partner. Vad bjuder du? </vt:lpstr>
      <vt:lpstr>Du öppnar med 1♥.  2♣  av motståndaren till vänster.  Pass av din partner. Vad bjuder du? </vt:lpstr>
      <vt:lpstr>Du öppnar med 1♥.  2♣  av motståndaren till vänster.  Pass av din partner. Vad bjuder du?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10</dc:title>
  <dc:creator>Teta</dc:creator>
  <cp:lastModifiedBy>Agneta Berglund</cp:lastModifiedBy>
  <cp:revision>9</cp:revision>
  <dcterms:created xsi:type="dcterms:W3CDTF">2012-03-17T16:35:29Z</dcterms:created>
  <dcterms:modified xsi:type="dcterms:W3CDTF">2015-10-09T10:08:33Z</dcterms:modified>
</cp:coreProperties>
</file>