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9022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5852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1550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1891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4266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2795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694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1662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6110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9037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738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26DE-E220-44D0-B414-E9A802D9FE72}" type="datetimeFigureOut">
              <a:rPr lang="sv-FI" smtClean="0"/>
              <a:t>5.1.2013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4AB1D-1CE3-49B0-BEBE-8C5B46E76E9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0888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Hemuppgifter </a:t>
            </a:r>
            <a:endParaRPr lang="sv-FI" dirty="0">
              <a:solidFill>
                <a:srgbClr val="0066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smtClean="0">
                <a:solidFill>
                  <a:srgbClr val="993366"/>
                </a:solidFill>
              </a:rPr>
              <a:t>Grundkurs 11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9693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 </a:t>
            </a:r>
            <a:r>
              <a:rPr lang="sv-FI" sz="2800" b="1" dirty="0"/>
              <a:t>A K J 2</a:t>
            </a:r>
            <a:endParaRPr lang="sv-FI" sz="28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 </a:t>
            </a:r>
            <a:r>
              <a:rPr lang="en-US" sz="2800" b="1" dirty="0"/>
              <a:t>T </a:t>
            </a:r>
            <a:r>
              <a:rPr lang="en-US" sz="2800" b="1" dirty="0" smtClean="0"/>
              <a:t>7 4 3</a:t>
            </a:r>
            <a:endParaRPr lang="sv-FI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 </a:t>
            </a:r>
            <a:r>
              <a:rPr lang="en-GB" sz="2800" b="1" dirty="0"/>
              <a:t>A</a:t>
            </a:r>
            <a:r>
              <a:rPr lang="en-GB" sz="2800" b="1" dirty="0" smtClean="0"/>
              <a:t> </a:t>
            </a:r>
            <a:r>
              <a:rPr lang="en-GB" sz="2800" b="1" dirty="0"/>
              <a:t>Q 8 </a:t>
            </a:r>
            <a:endParaRPr lang="sv-FI" sz="2800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 </a:t>
            </a:r>
            <a:r>
              <a:rPr lang="sv-FI" sz="2800" b="1" dirty="0"/>
              <a:t>A 7 </a:t>
            </a:r>
            <a:endParaRPr lang="sv-FI" sz="28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>
                <a:sym typeface="Symbol"/>
              </a:rPr>
              <a:t>4</a:t>
            </a:r>
            <a:r>
              <a:rPr lang="sv-FI" sz="2800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131765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 </a:t>
            </a:r>
            <a:r>
              <a:rPr lang="sv-FI" sz="2800" b="1" dirty="0"/>
              <a:t>K 4</a:t>
            </a:r>
            <a:endParaRPr lang="sv-FI" sz="2800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 </a:t>
            </a:r>
            <a:r>
              <a:rPr lang="en-US" sz="2800" b="1" dirty="0"/>
              <a:t>Q J 8 7 6 2</a:t>
            </a:r>
            <a:endParaRPr lang="sv-FI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 </a:t>
            </a:r>
            <a:r>
              <a:rPr lang="en-GB" sz="2800" b="1" dirty="0"/>
              <a:t>A 7 2	</a:t>
            </a:r>
            <a:endParaRPr lang="sv-FI" sz="2800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 </a:t>
            </a:r>
            <a:r>
              <a:rPr lang="sv-FI" sz="2800" b="1" dirty="0"/>
              <a:t>K 6</a:t>
            </a:r>
            <a:endParaRPr lang="sv-FI" sz="28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 smtClean="0">
                <a:sym typeface="Symbol"/>
              </a:rPr>
              <a:t>2</a:t>
            </a:r>
            <a:r>
              <a:rPr lang="sv-FI" sz="2800" b="1" dirty="0" smtClean="0">
                <a:solidFill>
                  <a:srgbClr val="FF0000"/>
                </a:solidFill>
                <a:sym typeface="Symbol"/>
              </a:rPr>
              <a:t></a:t>
            </a: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02778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br>
              <a:rPr lang="sv-FI" sz="3200" b="1" dirty="0"/>
            </a:br>
            <a:r>
              <a:rPr lang="sv-FI" sz="3200" b="1" dirty="0"/>
              <a:t>Vad 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♠ </a:t>
            </a:r>
            <a:r>
              <a:rPr lang="sv-FI" sz="2800" b="1" dirty="0"/>
              <a:t>K Q </a:t>
            </a:r>
            <a:endParaRPr lang="sv-FI" sz="2800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0000"/>
                </a:solidFill>
              </a:rPr>
              <a:t>♥ </a:t>
            </a:r>
            <a:r>
              <a:rPr lang="en-US" sz="2800" b="1" dirty="0"/>
              <a:t>A Q T 7 </a:t>
            </a:r>
            <a:r>
              <a:rPr lang="en-US" sz="2800" b="1" dirty="0" smtClean="0"/>
              <a:t>6 3 </a:t>
            </a:r>
            <a:r>
              <a:rPr lang="en-US" sz="2800" b="1" dirty="0"/>
              <a:t>2</a:t>
            </a:r>
            <a:endParaRPr lang="sv-FI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FF6600"/>
                </a:solidFill>
              </a:rPr>
              <a:t>♦ </a:t>
            </a:r>
            <a:r>
              <a:rPr lang="en-GB" sz="2800" b="1" dirty="0"/>
              <a:t>A 6</a:t>
            </a:r>
            <a:endParaRPr lang="sv-FI" sz="2800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8000"/>
                </a:solidFill>
              </a:rPr>
              <a:t>♣ </a:t>
            </a:r>
            <a:r>
              <a:rPr lang="sv-FI" sz="2800" b="1" dirty="0"/>
              <a:t>A 2</a:t>
            </a:r>
            <a:endParaRPr lang="sv-FI" sz="28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800" b="1" dirty="0" smtClean="0">
                <a:sym typeface="Symbol"/>
              </a:rPr>
              <a:t>4</a:t>
            </a:r>
            <a:r>
              <a:rPr lang="sv-FI" sz="2800" b="1" dirty="0" smtClean="0">
                <a:solidFill>
                  <a:srgbClr val="FF0000"/>
                </a:solidFill>
                <a:sym typeface="Symbol"/>
              </a:rPr>
              <a:t></a:t>
            </a: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119318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</a:t>
            </a:r>
            <a:r>
              <a:rPr lang="sv-FI" sz="3200" b="1" dirty="0"/>
              <a:t>öppnar med 1</a:t>
            </a:r>
            <a:r>
              <a:rPr lang="sv-FI" sz="32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/>
              <a:t>. Din partner bjuder 1</a:t>
            </a:r>
            <a:r>
              <a:rPr lang="sv-FI" sz="32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/>
              <a:t>.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r>
              <a:rPr lang="sv-FI" sz="3200" dirty="0"/>
              <a:t/>
            </a:r>
            <a:br>
              <a:rPr lang="sv-FI" sz="3200" dirty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 smtClean="0"/>
              <a:t>A J 7 </a:t>
            </a:r>
            <a:endParaRPr lang="sv-FI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 smtClean="0"/>
              <a:t>A K 9 4 3 2</a:t>
            </a:r>
            <a:endParaRPr lang="sv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 smtClean="0"/>
              <a:t>A 4 2</a:t>
            </a:r>
            <a:endParaRPr lang="sv-FI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5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50612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dirty="0" smtClean="0"/>
              <a:t/>
            </a:r>
            <a:br>
              <a:rPr lang="sv-FI" sz="2800" dirty="0" smtClean="0"/>
            </a:br>
            <a:r>
              <a:rPr lang="sv-FI" sz="2800" b="1" dirty="0" smtClean="0"/>
              <a:t>Din </a:t>
            </a:r>
            <a:r>
              <a:rPr lang="sv-FI" sz="2800" b="1" dirty="0"/>
              <a:t>partner öppnar med 1</a:t>
            </a:r>
            <a:r>
              <a:rPr lang="sv-FI" sz="28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/>
              <a:t>. Du bjuder 1</a:t>
            </a:r>
            <a:r>
              <a:rPr lang="sv-FI" sz="2800" b="1" dirty="0">
                <a:solidFill>
                  <a:srgbClr val="000099"/>
                </a:solidFill>
                <a:sym typeface="Symbol"/>
              </a:rPr>
              <a:t>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Din partner bjuder 2</a:t>
            </a:r>
            <a:r>
              <a:rPr lang="sv-FI" sz="2800" b="1" dirty="0">
                <a:solidFill>
                  <a:srgbClr val="FF6600"/>
                </a:solidFill>
                <a:sym typeface="Symbol"/>
              </a:rPr>
              <a:t></a:t>
            </a:r>
            <a:r>
              <a:rPr lang="sv-FI" sz="2800" b="1" dirty="0"/>
              <a:t>. Vad bjuder du?</a:t>
            </a:r>
            <a:br>
              <a:rPr lang="sv-FI" sz="2800" b="1" dirty="0"/>
            </a:br>
            <a:endParaRPr lang="sv-FI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/>
              <a:t>K J 4 2</a:t>
            </a: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/>
              <a:t>T 7	</a:t>
            </a: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/>
              <a:t>K Q 8 4	</a:t>
            </a: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b="1" dirty="0"/>
              <a:t>A 7 4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3NT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74357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</a:t>
            </a:r>
            <a:r>
              <a:rPr lang="sv-FI" sz="2800" b="1" dirty="0"/>
              <a:t>partner öppnar med 1</a:t>
            </a:r>
            <a:r>
              <a:rPr lang="sv-FI" sz="28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/>
              <a:t>. Du bjuder 1</a:t>
            </a:r>
            <a:r>
              <a:rPr lang="sv-FI" sz="2800" b="1" dirty="0">
                <a:solidFill>
                  <a:srgbClr val="000099"/>
                </a:solidFill>
                <a:sym typeface="Symbol"/>
              </a:rPr>
              <a:t>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Din partner bjuder 2</a:t>
            </a:r>
            <a:r>
              <a:rPr lang="sv-FI" sz="2800" b="1" dirty="0">
                <a:solidFill>
                  <a:srgbClr val="FF6600"/>
                </a:solidFill>
                <a:sym typeface="Symbol"/>
              </a:rPr>
              <a:t></a:t>
            </a:r>
            <a:r>
              <a:rPr lang="sv-FI" sz="2800" b="1" dirty="0"/>
              <a:t>. 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/>
              <a:t>K J 9 8 4</a:t>
            </a: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/>
              <a:t>Q J 8 </a:t>
            </a: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/>
              <a:t>A 7 2</a:t>
            </a: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b="1" dirty="0"/>
              <a:t>K 6 	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ym typeface="Symbol"/>
              </a:rPr>
              <a:t>4</a:t>
            </a: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79450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</a:t>
            </a:r>
            <a:r>
              <a:rPr lang="sv-FI" sz="2800" b="1" dirty="0"/>
              <a:t>partner öppnar med 1</a:t>
            </a:r>
            <a:r>
              <a:rPr lang="sv-FI" sz="28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/>
              <a:t>. Du bjuder 1</a:t>
            </a:r>
            <a:r>
              <a:rPr lang="sv-FI" sz="2800" b="1" dirty="0">
                <a:solidFill>
                  <a:srgbClr val="000099"/>
                </a:solidFill>
                <a:sym typeface="Symbol"/>
              </a:rPr>
              <a:t>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Din partner bjuder 2</a:t>
            </a:r>
            <a:r>
              <a:rPr lang="sv-FI" sz="2800" b="1" dirty="0">
                <a:solidFill>
                  <a:srgbClr val="FF6600"/>
                </a:solidFill>
                <a:sym typeface="Symbol"/>
              </a:rPr>
              <a:t></a:t>
            </a:r>
            <a:r>
              <a:rPr lang="sv-FI" sz="2800" b="1" dirty="0"/>
              <a:t>. 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/>
              <a:t>A T 9 6 2</a:t>
            </a: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/>
              <a:t>A Q T </a:t>
            </a: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/>
              <a:t>9 6 2</a:t>
            </a: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b="1" dirty="0"/>
              <a:t>7 2</a:t>
            </a:r>
            <a:endParaRPr lang="sv-FI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ym typeface="Symbol"/>
              </a:rPr>
              <a:t>3</a:t>
            </a: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24908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</a:t>
            </a:r>
            <a:r>
              <a:rPr lang="sv-FI" sz="2800" b="1" dirty="0"/>
              <a:t>partner öppnar med 1</a:t>
            </a:r>
            <a:r>
              <a:rPr lang="sv-FI" sz="28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/>
              <a:t>. Du bjuder 1</a:t>
            </a:r>
            <a:r>
              <a:rPr lang="sv-FI" sz="2800" b="1" dirty="0">
                <a:solidFill>
                  <a:srgbClr val="000099"/>
                </a:solidFill>
                <a:sym typeface="Symbol"/>
              </a:rPr>
              <a:t>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Din partner bjuder 2</a:t>
            </a:r>
            <a:r>
              <a:rPr lang="sv-FI" sz="2800" b="1" dirty="0">
                <a:solidFill>
                  <a:srgbClr val="FF6600"/>
                </a:solidFill>
                <a:sym typeface="Symbol"/>
              </a:rPr>
              <a:t></a:t>
            </a:r>
            <a:r>
              <a:rPr lang="sv-FI" sz="2800" b="1" dirty="0"/>
              <a:t>. 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0099"/>
                </a:solidFill>
              </a:rPr>
              <a:t>♠ </a:t>
            </a:r>
            <a:r>
              <a:rPr lang="sv-FI" b="1" dirty="0"/>
              <a:t>A T 9 7 3 </a:t>
            </a:r>
            <a:endParaRPr lang="sv-FI" b="1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en-US" b="1" dirty="0"/>
              <a:t>Q T</a:t>
            </a:r>
            <a:endParaRPr lang="sv-F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en-GB" b="1" dirty="0"/>
              <a:t>T </a:t>
            </a:r>
            <a:r>
              <a:rPr lang="en-GB" b="1"/>
              <a:t>4 </a:t>
            </a:r>
            <a:r>
              <a:rPr lang="en-GB" b="1" smtClean="0"/>
              <a:t>2</a:t>
            </a:r>
            <a:endParaRPr lang="sv-FI" b="1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en-US" b="1" dirty="0"/>
              <a:t>A J 2</a:t>
            </a:r>
            <a:endParaRPr lang="sv-FI" b="1" dirty="0"/>
          </a:p>
          <a:p>
            <a:pPr marL="0" indent="0">
              <a:buNone/>
            </a:pPr>
            <a:endParaRPr lang="sv-FI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2NT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268093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141</Words>
  <Application>Microsoft Office PowerPoint</Application>
  <PresentationFormat>Bildspel på skärmen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Hemuppgifter </vt:lpstr>
      <vt:lpstr> Du öppnar med 1. Din partner bjuder 1.  Vad bjuder du? </vt:lpstr>
      <vt:lpstr> Du öppnar med 1. Din partner bjuder 1.  Vad bjuder du? </vt:lpstr>
      <vt:lpstr> Du öppnar med 1. Din partner bjuder 1.  Vad bjuder du? </vt:lpstr>
      <vt:lpstr> Du öppnar med 1. Din partner bjuder 1.  Vad bjuder du? </vt:lpstr>
      <vt:lpstr> Din partner öppnar med 1. Du bjuder 1.  Din partner bjuder 2. Vad bjuder du? </vt:lpstr>
      <vt:lpstr> Din partner öppnar med 1. Du bjuder 1.  Din partner bjuder 2. Vad bjuder du? </vt:lpstr>
      <vt:lpstr> Din partner öppnar med 1. Du bjuder 1.  Din partner bjuder 2. Vad bjuder du? </vt:lpstr>
      <vt:lpstr> Din partner öppnar med 1. Du bjuder 1.  Din partner bjuder 2. Vad bjuder du?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11</dc:title>
  <dc:creator>Teta</dc:creator>
  <cp:lastModifiedBy>Teta</cp:lastModifiedBy>
  <cp:revision>13</cp:revision>
  <dcterms:created xsi:type="dcterms:W3CDTF">2012-11-18T09:16:24Z</dcterms:created>
  <dcterms:modified xsi:type="dcterms:W3CDTF">2013-01-05T18:54:42Z</dcterms:modified>
</cp:coreProperties>
</file>