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1381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0991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3005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485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3591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9150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4765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1718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4570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8594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2797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43F08-ADB7-4CE4-A88A-D92AB30E841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C56D8-B18F-40FF-AC90-0DE76D24C32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8510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6600"/>
                </a:solidFill>
              </a:rPr>
              <a:t>Hemuppgifter </a:t>
            </a:r>
            <a:endParaRPr lang="sv-FI" dirty="0">
              <a:solidFill>
                <a:srgbClr val="0066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b="1" dirty="0" smtClean="0">
              <a:solidFill>
                <a:srgbClr val="993366"/>
              </a:solidFill>
            </a:endParaRPr>
          </a:p>
          <a:p>
            <a:r>
              <a:rPr lang="sv-FI" b="1" dirty="0" smtClean="0">
                <a:solidFill>
                  <a:srgbClr val="993366"/>
                </a:solidFill>
              </a:rPr>
              <a:t>Grundkurs 13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3591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006600"/>
                </a:solidFill>
                <a:sym typeface="Symbol"/>
              </a:rPr>
              <a:t></a:t>
            </a:r>
            <a:r>
              <a:rPr lang="sv-FI" sz="3200" b="1" dirty="0"/>
              <a:t>. Din partner bjuder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b="1" dirty="0" smtClean="0">
              <a:solidFill>
                <a:srgbClr val="00008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K Q 8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/>
              <a:t>Q</a:t>
            </a:r>
            <a:r>
              <a:rPr lang="sv-FI" b="1" dirty="0" smtClean="0"/>
              <a:t> 9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Q </a:t>
            </a:r>
            <a:r>
              <a:rPr lang="sv-FI" b="1" smtClean="0"/>
              <a:t>9 3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A J 8 </a:t>
            </a:r>
            <a:r>
              <a:rPr lang="sv-FI" b="1" dirty="0" smtClean="0"/>
              <a:t>4 2</a:t>
            </a:r>
            <a:endParaRPr lang="sv-SE" b="1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 smtClean="0"/>
              <a:t>1 NT</a:t>
            </a:r>
            <a:endParaRPr lang="sv-FI" sz="3200" b="1" dirty="0"/>
          </a:p>
        </p:txBody>
      </p:sp>
    </p:spTree>
    <p:extLst>
      <p:ext uri="{BB962C8B-B14F-4D97-AF65-F5344CB8AC3E}">
        <p14:creationId xmlns:p14="http://schemas.microsoft.com/office/powerpoint/2010/main" val="330877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006600"/>
                </a:solidFill>
                <a:sym typeface="Symbol"/>
              </a:rPr>
              <a:t></a:t>
            </a:r>
            <a:r>
              <a:rPr lang="sv-FI" sz="3200" b="1" dirty="0"/>
              <a:t>. Din partner bjuder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 </a:t>
            </a:r>
            <a:r>
              <a:rPr lang="sv-FI" b="1" dirty="0" smtClean="0"/>
              <a:t>7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 </a:t>
            </a:r>
            <a:r>
              <a:rPr lang="sv-FI" b="1" dirty="0" smtClean="0"/>
              <a:t>A 6 3</a:t>
            </a:r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 </a:t>
            </a:r>
            <a:r>
              <a:rPr lang="sv-FI" b="1" dirty="0" smtClean="0"/>
              <a:t>A T 5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en-US" dirty="0" smtClean="0"/>
              <a:t>	</a:t>
            </a:r>
            <a:r>
              <a:rPr lang="en-US" b="1" dirty="0" smtClean="0"/>
              <a:t>K J T 5 3 2</a:t>
            </a:r>
            <a:endParaRPr lang="sv-FI" b="1" dirty="0" smtClean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 smtClean="0"/>
              <a:t>2</a:t>
            </a:r>
            <a:r>
              <a:rPr lang="sv-FI" sz="3200" b="1" dirty="0" smtClean="0">
                <a:solidFill>
                  <a:srgbClr val="008000"/>
                </a:solidFill>
              </a:rPr>
              <a:t>♣</a:t>
            </a:r>
            <a:endParaRPr lang="sv-FI" sz="3200" dirty="0"/>
          </a:p>
        </p:txBody>
      </p:sp>
    </p:spTree>
    <p:extLst>
      <p:ext uri="{BB962C8B-B14F-4D97-AF65-F5344CB8AC3E}">
        <p14:creationId xmlns:p14="http://schemas.microsoft.com/office/powerpoint/2010/main" val="14331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006600"/>
                </a:solidFill>
                <a:sym typeface="Symbol"/>
              </a:rPr>
              <a:t></a:t>
            </a:r>
            <a:r>
              <a:rPr lang="sv-FI" sz="3200" b="1" dirty="0"/>
              <a:t>. Din partner bjuder 1</a:t>
            </a:r>
            <a:r>
              <a:rPr lang="sv-FI" sz="3200" b="1" dirty="0">
                <a:sym typeface="Symbol"/>
              </a:rPr>
              <a:t>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 A 5</a:t>
            </a:r>
            <a:r>
              <a:rPr lang="sv-FI" b="1" dirty="0" smtClean="0">
                <a:solidFill>
                  <a:srgbClr val="000080"/>
                </a:solidFill>
              </a:rPr>
              <a:t>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 </a:t>
            </a:r>
            <a:r>
              <a:rPr lang="sv-FI" b="1" dirty="0" smtClean="0"/>
              <a:t>A J 8 4</a:t>
            </a:r>
            <a:endParaRPr lang="sv-FI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 </a:t>
            </a:r>
            <a:r>
              <a:rPr lang="sv-FI" b="1" dirty="0" smtClean="0"/>
              <a:t>K 8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A J 7 3 2</a:t>
            </a: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/>
              <a:t>3</a:t>
            </a:r>
            <a:r>
              <a:rPr lang="sv-FI" sz="3200" b="1" dirty="0" smtClean="0">
                <a:solidFill>
                  <a:srgbClr val="FF0000"/>
                </a:solidFill>
              </a:rPr>
              <a:t>♥</a:t>
            </a:r>
            <a:endParaRPr lang="sv-SE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33527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006600"/>
                </a:solidFill>
                <a:sym typeface="Symbol"/>
              </a:rPr>
              <a:t></a:t>
            </a:r>
            <a:r>
              <a:rPr lang="sv-FI" sz="3200" b="1" dirty="0"/>
              <a:t>. Din partner bjuder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K Q 9 4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K J 4</a:t>
            </a:r>
            <a:endParaRPr lang="sv-FI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 </a:t>
            </a:r>
            <a:r>
              <a:rPr lang="sv-FI" b="1" dirty="0" smtClean="0"/>
              <a:t>8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A 8 6 4 2</a:t>
            </a: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/>
              <a:t>1</a:t>
            </a:r>
            <a:r>
              <a:rPr lang="sv-FI" sz="3200" b="1" dirty="0" smtClean="0">
                <a:solidFill>
                  <a:srgbClr val="000080"/>
                </a:solidFill>
              </a:rPr>
              <a:t>♠</a:t>
            </a:r>
            <a:endParaRPr lang="sv-SE" sz="3200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85805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Din </a:t>
            </a:r>
            <a:r>
              <a:rPr lang="sv-FI" sz="3200" b="1" dirty="0"/>
              <a:t>partner öppnar med 1</a:t>
            </a:r>
            <a:r>
              <a:rPr lang="sv-FI" sz="3200" b="1" dirty="0">
                <a:solidFill>
                  <a:srgbClr val="006600"/>
                </a:solidFill>
                <a:sym typeface="Symbol"/>
              </a:rPr>
              <a:t></a:t>
            </a:r>
            <a:r>
              <a:rPr lang="sv-FI" sz="3200" b="1" dirty="0"/>
              <a:t>. Du bjuder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</a:t>
            </a:r>
            <a:r>
              <a:rPr lang="sv-FI" sz="3200" dirty="0"/>
              <a:t/>
            </a:r>
            <a:br>
              <a:rPr lang="sv-FI" sz="3200" dirty="0"/>
            </a:br>
            <a:r>
              <a:rPr lang="sv-FI" sz="3200" b="1" dirty="0"/>
              <a:t>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 Vad 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 </a:t>
            </a:r>
            <a:r>
              <a:rPr lang="en-US" b="1" dirty="0" smtClean="0"/>
              <a:t>A </a:t>
            </a:r>
            <a:r>
              <a:rPr lang="en-US" b="1" dirty="0"/>
              <a:t>9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en-US" b="1" dirty="0"/>
              <a:t>Q J 8 3</a:t>
            </a:r>
            <a:endParaRPr lang="sv-FI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 </a:t>
            </a:r>
            <a:r>
              <a:rPr lang="en-GB" b="1" dirty="0" smtClean="0"/>
              <a:t>A </a:t>
            </a:r>
            <a:r>
              <a:rPr lang="en-GB" b="1" dirty="0"/>
              <a:t>Q 6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en-US" b="1" dirty="0"/>
              <a:t>T 7 5 3</a:t>
            </a:r>
            <a:endParaRPr lang="sv-FI" b="1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 smtClean="0"/>
              <a:t>3 NT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74831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Din </a:t>
            </a:r>
            <a:r>
              <a:rPr lang="sv-FI" sz="3200" b="1" dirty="0"/>
              <a:t>partner öppnar med 1</a:t>
            </a:r>
            <a:r>
              <a:rPr lang="sv-FI" sz="3200" b="1" dirty="0">
                <a:solidFill>
                  <a:srgbClr val="006600"/>
                </a:solidFill>
                <a:sym typeface="Symbol"/>
              </a:rPr>
              <a:t></a:t>
            </a:r>
            <a:r>
              <a:rPr lang="sv-FI" sz="3200" b="1" dirty="0"/>
              <a:t>. Du bjuder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</a:t>
            </a:r>
            <a:r>
              <a:rPr lang="sv-FI" sz="3200" dirty="0"/>
              <a:t/>
            </a:r>
            <a:br>
              <a:rPr lang="sv-FI" sz="3200" dirty="0"/>
            </a:br>
            <a:r>
              <a:rPr lang="sv-FI" sz="3200" b="1" dirty="0"/>
              <a:t>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 Vad 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T 3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Q J T 8 7</a:t>
            </a:r>
            <a:endParaRPr lang="sv-FI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 </a:t>
            </a:r>
            <a:r>
              <a:rPr lang="sv-FI" b="1" dirty="0" smtClean="0"/>
              <a:t>K 7 2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T 8 4</a:t>
            </a: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 smtClean="0"/>
              <a:t>1 NT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05587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Din </a:t>
            </a:r>
            <a:r>
              <a:rPr lang="sv-FI" sz="3200" b="1" dirty="0"/>
              <a:t>partner öppnar med 1</a:t>
            </a:r>
            <a:r>
              <a:rPr lang="sv-FI" sz="3200" b="1" dirty="0">
                <a:solidFill>
                  <a:srgbClr val="006600"/>
                </a:solidFill>
                <a:sym typeface="Symbol"/>
              </a:rPr>
              <a:t></a:t>
            </a:r>
            <a:r>
              <a:rPr lang="sv-FI" sz="3200" b="1" dirty="0"/>
              <a:t>. Du bjuder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</a:t>
            </a:r>
            <a:r>
              <a:rPr lang="sv-FI" sz="3200" dirty="0"/>
              <a:t/>
            </a:r>
            <a:br>
              <a:rPr lang="sv-FI" sz="3200" dirty="0"/>
            </a:br>
            <a:r>
              <a:rPr lang="sv-FI" sz="3200" b="1" dirty="0"/>
              <a:t>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 Vad 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7 5 3 2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A Q 7 4</a:t>
            </a:r>
            <a:endParaRPr lang="sv-FI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A Q 7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6 2</a:t>
            </a: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/>
              <a:t>4</a:t>
            </a:r>
            <a:r>
              <a:rPr lang="sv-FI" sz="3200" b="1" dirty="0" smtClean="0">
                <a:solidFill>
                  <a:srgbClr val="000080"/>
                </a:solidFill>
              </a:rPr>
              <a:t>♠</a:t>
            </a:r>
            <a:endParaRPr lang="sv-SE" sz="3200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92394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3200" b="1" dirty="0" smtClean="0"/>
              <a:t>Din </a:t>
            </a:r>
            <a:r>
              <a:rPr lang="sv-FI" sz="3200" b="1" dirty="0"/>
              <a:t>partner öppnar med 1</a:t>
            </a:r>
            <a:r>
              <a:rPr lang="sv-FI" sz="3200" b="1" dirty="0">
                <a:solidFill>
                  <a:srgbClr val="006600"/>
                </a:solidFill>
                <a:sym typeface="Symbol"/>
              </a:rPr>
              <a:t></a:t>
            </a:r>
            <a:r>
              <a:rPr lang="sv-FI" sz="3200" b="1" dirty="0"/>
              <a:t>. Du bjuder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</a:t>
            </a:r>
            <a:r>
              <a:rPr lang="sv-FI" sz="3200" dirty="0"/>
              <a:t/>
            </a:r>
            <a:br>
              <a:rPr lang="sv-FI" sz="3200" dirty="0"/>
            </a:br>
            <a:r>
              <a:rPr lang="sv-FI" sz="3200" b="1" dirty="0"/>
              <a:t>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 Vad bjuder du?</a:t>
            </a:r>
            <a:r>
              <a:rPr lang="sv-FI" sz="2800" dirty="0"/>
              <a:t/>
            </a:r>
            <a:br>
              <a:rPr lang="sv-FI" sz="2800" dirty="0"/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T 7</a:t>
            </a:r>
            <a:r>
              <a:rPr lang="sv-FI" b="1" dirty="0" smtClean="0">
                <a:solidFill>
                  <a:srgbClr val="000080"/>
                </a:solidFill>
              </a:rPr>
              <a:t>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A Q 8 6 3 2</a:t>
            </a:r>
            <a:endParaRPr lang="sv-FI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T 9 7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J 8</a:t>
            </a: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 smtClean="0"/>
              <a:t>2</a:t>
            </a:r>
            <a:r>
              <a:rPr lang="sv-FI" sz="3200" b="1" dirty="0" smtClean="0">
                <a:solidFill>
                  <a:srgbClr val="FF0000"/>
                </a:solidFill>
              </a:rPr>
              <a:t>♥</a:t>
            </a:r>
            <a:endParaRPr lang="sv-SE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03023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 dirty="0"/>
              <a:t>Du öppnar med 1</a:t>
            </a:r>
            <a:r>
              <a:rPr lang="sv-FI" sz="3200" b="1" dirty="0">
                <a:solidFill>
                  <a:srgbClr val="FF0000"/>
                </a:solidFill>
              </a:rPr>
              <a:t>♥</a:t>
            </a:r>
            <a:r>
              <a:rPr lang="sv-FI" sz="3200" b="1" dirty="0">
                <a:solidFill>
                  <a:schemeClr val="tx1"/>
                </a:solidFill>
              </a:rPr>
              <a:t>. </a:t>
            </a:r>
            <a:r>
              <a:rPr lang="sv-FI" sz="3200" b="1" dirty="0"/>
              <a:t>Din partner svarar 1 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r>
              <a:rPr lang="sv-FI" sz="3200" b="1" dirty="0"/>
              <a:t>. </a:t>
            </a:r>
            <a:br>
              <a:rPr lang="sv-FI" sz="3200" b="1" dirty="0"/>
            </a:br>
            <a:r>
              <a:rPr lang="sv-FI" sz="3200" b="1" dirty="0"/>
              <a:t>Vad bjuder du?</a:t>
            </a:r>
            <a:endParaRPr lang="sv-SE" sz="32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Q J 8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Q 6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</a:t>
            </a:r>
            <a:r>
              <a:rPr lang="sv-FI" b="1"/>
              <a:t> 10 7 3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/>
              <a:t>1 NT</a:t>
            </a:r>
            <a:endParaRPr lang="sv-SE" sz="3200" b="1" dirty="0"/>
          </a:p>
        </p:txBody>
      </p:sp>
    </p:spTree>
    <p:extLst>
      <p:ext uri="{BB962C8B-B14F-4D97-AF65-F5344CB8AC3E}">
        <p14:creationId xmlns:p14="http://schemas.microsoft.com/office/powerpoint/2010/main" val="317909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 dirty="0"/>
              <a:t>Du öppnar med 1</a:t>
            </a:r>
            <a:r>
              <a:rPr lang="sv-FI" sz="3200" b="1" dirty="0">
                <a:solidFill>
                  <a:srgbClr val="FF0000"/>
                </a:solidFill>
              </a:rPr>
              <a:t>♥</a:t>
            </a:r>
            <a:r>
              <a:rPr lang="sv-FI" sz="3200" b="1" dirty="0">
                <a:solidFill>
                  <a:schemeClr val="tx1"/>
                </a:solidFill>
              </a:rPr>
              <a:t>. </a:t>
            </a:r>
            <a:r>
              <a:rPr lang="sv-FI" sz="3200" b="1" dirty="0"/>
              <a:t>Din partner svarar 1 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r>
              <a:rPr lang="sv-FI" sz="3200" b="1" dirty="0"/>
              <a:t>. </a:t>
            </a:r>
            <a:br>
              <a:rPr lang="sv-FI" sz="3200" b="1" dirty="0"/>
            </a:br>
            <a:r>
              <a:rPr lang="sv-FI" sz="3200" b="1" dirty="0"/>
              <a:t>Vad bjuder du?</a:t>
            </a:r>
            <a:endParaRPr lang="sv-SE" sz="32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J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Q J T</a:t>
            </a:r>
            <a:r>
              <a:rPr lang="sv-FI" b="1" dirty="0" smtClean="0"/>
              <a:t> </a:t>
            </a:r>
            <a:r>
              <a:rPr lang="sv-FI" b="1" dirty="0"/>
              <a:t>8 7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 Q 7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 4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 smtClean="0"/>
              <a:t>2</a:t>
            </a:r>
            <a:r>
              <a:rPr lang="sv-FI" sz="3200" b="1" dirty="0" smtClean="0">
                <a:solidFill>
                  <a:srgbClr val="FF6600"/>
                </a:solidFill>
              </a:rPr>
              <a:t>♦</a:t>
            </a:r>
            <a:endParaRPr lang="sv-SE" sz="3200" b="1" dirty="0"/>
          </a:p>
          <a:p>
            <a:pPr>
              <a:buFontTx/>
              <a:buNone/>
            </a:pPr>
            <a:endParaRPr lang="sv-SE" dirty="0"/>
          </a:p>
          <a:p>
            <a:pPr>
              <a:buFontTx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215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 dirty="0"/>
              <a:t>Du öppnar med 1</a:t>
            </a:r>
            <a:r>
              <a:rPr lang="sv-FI" sz="3200" b="1" dirty="0">
                <a:solidFill>
                  <a:srgbClr val="FF0000"/>
                </a:solidFill>
              </a:rPr>
              <a:t>♥</a:t>
            </a:r>
            <a:r>
              <a:rPr lang="sv-FI" sz="3200" b="1" dirty="0">
                <a:solidFill>
                  <a:schemeClr val="tx1"/>
                </a:solidFill>
              </a:rPr>
              <a:t>. </a:t>
            </a:r>
            <a:r>
              <a:rPr lang="sv-FI" sz="3200" b="1" dirty="0"/>
              <a:t>Din partner svarar 1 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r>
              <a:rPr lang="sv-FI" sz="3200" b="1" dirty="0"/>
              <a:t>. </a:t>
            </a:r>
            <a:br>
              <a:rPr lang="sv-FI" sz="3200" b="1" dirty="0"/>
            </a:br>
            <a:r>
              <a:rPr lang="sv-FI" sz="3200" b="1" dirty="0"/>
              <a:t>Vad bjuder du?</a:t>
            </a:r>
            <a:endParaRPr lang="sv-SE" sz="32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7 5 3 2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Q 7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Q 7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6 2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/>
              <a:t>2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endParaRPr lang="sv-SE" sz="3200" b="1" dirty="0"/>
          </a:p>
          <a:p>
            <a:pPr>
              <a:buFontTx/>
              <a:buNone/>
            </a:pPr>
            <a:endParaRPr lang="sv-SE" sz="3200" b="1" dirty="0"/>
          </a:p>
          <a:p>
            <a:pPr>
              <a:buFontTx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45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 dirty="0"/>
              <a:t>Du öppnar med 1</a:t>
            </a:r>
            <a:r>
              <a:rPr lang="sv-FI" sz="3200" b="1" dirty="0">
                <a:solidFill>
                  <a:srgbClr val="FF0000"/>
                </a:solidFill>
              </a:rPr>
              <a:t>♥</a:t>
            </a:r>
            <a:r>
              <a:rPr lang="sv-FI" sz="3200" b="1" dirty="0">
                <a:solidFill>
                  <a:schemeClr val="tx1"/>
                </a:solidFill>
              </a:rPr>
              <a:t>. </a:t>
            </a:r>
            <a:r>
              <a:rPr lang="sv-FI" sz="3200" b="1" dirty="0"/>
              <a:t>Din partner svarar 1 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r>
              <a:rPr lang="sv-FI" sz="3200" b="1" dirty="0"/>
              <a:t>. </a:t>
            </a:r>
            <a:br>
              <a:rPr lang="sv-FI" sz="3200" b="1" dirty="0"/>
            </a:br>
            <a:r>
              <a:rPr lang="sv-FI" sz="3200" b="1" dirty="0"/>
              <a:t>Vad bjuder du?</a:t>
            </a:r>
            <a:endParaRPr lang="sv-SE" sz="3200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T</a:t>
            </a:r>
            <a:r>
              <a:rPr lang="sv-FI" b="1" dirty="0" smtClean="0"/>
              <a:t> </a:t>
            </a:r>
            <a:r>
              <a:rPr lang="sv-FI" b="1" dirty="0"/>
              <a:t>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 Q 8 6 3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Q J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 8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endParaRPr lang="sv-SE" sz="3200" b="1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478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 dirty="0"/>
              <a:t>Du öppnar med 1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r>
              <a:rPr lang="sv-FI" sz="3200" b="1" dirty="0"/>
              <a:t>. Din partner bjuder 2 </a:t>
            </a:r>
            <a:r>
              <a:rPr lang="sv-FI" sz="3200" b="1" dirty="0">
                <a:solidFill>
                  <a:srgbClr val="008000"/>
                </a:solidFill>
              </a:rPr>
              <a:t>♣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endParaRPr lang="sv-SE" sz="3200" b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K Q 8 4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K 8 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J T</a:t>
            </a:r>
            <a:r>
              <a:rPr lang="sv-FI" b="1" dirty="0" smtClean="0"/>
              <a:t> 8 3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 J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 smtClean="0"/>
              <a:t>2</a:t>
            </a:r>
            <a:r>
              <a:rPr lang="sv-FI" sz="3200" b="1" dirty="0" smtClean="0">
                <a:solidFill>
                  <a:srgbClr val="FF6600"/>
                </a:solidFill>
              </a:rPr>
              <a:t>♦</a:t>
            </a:r>
            <a:endParaRPr lang="sv-SE" sz="3200" b="1" dirty="0"/>
          </a:p>
        </p:txBody>
      </p:sp>
    </p:spTree>
    <p:extLst>
      <p:ext uri="{BB962C8B-B14F-4D97-AF65-F5344CB8AC3E}">
        <p14:creationId xmlns:p14="http://schemas.microsoft.com/office/powerpoint/2010/main" val="9080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 dirty="0"/>
              <a:t>Du öppnar med 1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r>
              <a:rPr lang="sv-FI" sz="3200" b="1" dirty="0"/>
              <a:t>. Din partner bjuder 2 </a:t>
            </a:r>
            <a:r>
              <a:rPr lang="sv-FI" sz="3200" b="1" dirty="0">
                <a:solidFill>
                  <a:srgbClr val="008000"/>
                </a:solidFill>
              </a:rPr>
              <a:t>♣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endParaRPr lang="sv-SE" sz="3200" b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K J T</a:t>
            </a:r>
            <a:r>
              <a:rPr lang="sv-FI" b="1" dirty="0" smtClean="0"/>
              <a:t> </a:t>
            </a:r>
            <a:r>
              <a:rPr lang="sv-FI" b="1" dirty="0"/>
              <a:t>5 3 2 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 6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 J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9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 smtClean="0"/>
              <a:t>2</a:t>
            </a:r>
            <a:r>
              <a:rPr lang="sv-FI" sz="3200" b="1" dirty="0" smtClean="0">
                <a:solidFill>
                  <a:srgbClr val="000080"/>
                </a:solidFill>
              </a:rPr>
              <a:t>♠</a:t>
            </a:r>
            <a:endParaRPr lang="sv-SE" sz="3200" b="1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50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 dirty="0"/>
              <a:t>Du öppnar med 1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r>
              <a:rPr lang="sv-FI" sz="3200" b="1" dirty="0"/>
              <a:t>. Din partner bjuder 2 </a:t>
            </a:r>
            <a:r>
              <a:rPr lang="sv-FI" sz="3200" b="1" dirty="0">
                <a:solidFill>
                  <a:srgbClr val="008000"/>
                </a:solidFill>
              </a:rPr>
              <a:t>♣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endParaRPr lang="sv-SE" sz="3200" b="1" dirty="0"/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J 8 5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J 8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7 2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20484" name="Rectangle 102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 smtClean="0"/>
              <a:t>2</a:t>
            </a:r>
            <a:r>
              <a:rPr lang="sv-FI" sz="3200" b="1" dirty="0" smtClean="0">
                <a:solidFill>
                  <a:srgbClr val="FF0000"/>
                </a:solidFill>
              </a:rPr>
              <a:t>♥</a:t>
            </a:r>
            <a:endParaRPr lang="sv-SE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0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 dirty="0"/>
              <a:t>Du öppnar med 1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r>
              <a:rPr lang="sv-FI" sz="3200" b="1" dirty="0"/>
              <a:t>. Din partner bjuder 2 </a:t>
            </a:r>
            <a:r>
              <a:rPr lang="sv-FI" sz="3200" b="1" dirty="0">
                <a:solidFill>
                  <a:srgbClr val="008000"/>
                </a:solidFill>
              </a:rPr>
              <a:t>♣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endParaRPr lang="sv-SE" sz="32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K Q 9 4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 9 4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 </a:t>
            </a:r>
            <a:r>
              <a:rPr lang="sv-FI" b="1" dirty="0"/>
              <a:t>8 4 2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 8 6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NT</a:t>
            </a: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424799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397</Words>
  <Application>Microsoft Office PowerPoint</Application>
  <PresentationFormat>Bildspel på skärmen (4:3)</PresentationFormat>
  <Paragraphs>172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18" baseType="lpstr">
      <vt:lpstr>Office-tema</vt:lpstr>
      <vt:lpstr>Hemuppgifter </vt:lpstr>
      <vt:lpstr>Du öppnar med 1♥. Din partner svarar 1 ♠.  Vad bjuder du?</vt:lpstr>
      <vt:lpstr>Du öppnar med 1♥. Din partner svarar 1 ♠.  Vad bjuder du?</vt:lpstr>
      <vt:lpstr>Du öppnar med 1♥. Din partner svarar 1 ♠.  Vad bjuder du?</vt:lpstr>
      <vt:lpstr>Du öppnar med 1♥. Din partner svarar 1 ♠.  Vad bjuder du?</vt:lpstr>
      <vt:lpstr>Du öppnar med 1♠. Din partner bjuder 2 ♣.  Vad bjuder du?</vt:lpstr>
      <vt:lpstr>Du öppnar med 1♠. Din partner bjuder 2 ♣.  Vad bjuder du?</vt:lpstr>
      <vt:lpstr>Du öppnar med 1♠. Din partner bjuder 2 ♣.  Vad bjuder du?</vt:lpstr>
      <vt:lpstr>Du öppnar med 1♠. Din partner bjuder 2 ♣.  Vad bjuder du?</vt:lpstr>
      <vt:lpstr> Du öppnar med 1. Din partner bjuder 1.  Vad bjuder du? </vt:lpstr>
      <vt:lpstr> Du öppnar med 1. Din partner bjuder 1.  Vad bjuder du? </vt:lpstr>
      <vt:lpstr> Du öppnar med 1. Din partner bjuder 1.  Vad bjuder du? </vt:lpstr>
      <vt:lpstr> Du öppnar med 1. Din partner bjuder 1.  Vad bjuder du? </vt:lpstr>
      <vt:lpstr> Din partner öppnar med 1. Du bjuder 1.  Din partner bjuder 1.  Vad bjuder du? </vt:lpstr>
      <vt:lpstr> Din partner öppnar med 1. Du bjuder 1.  Din partner bjuder 1.  Vad bjuder du? </vt:lpstr>
      <vt:lpstr> Din partner öppnar med 1. Du bjuder 1.  Din partner bjuder 1.  Vad bjuder du? </vt:lpstr>
      <vt:lpstr> Din partner öppnar med 1. Du bjuder 1.  Din partner bjuder 1.  Vad bjuder du?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 </dc:title>
  <dc:creator>Teta</dc:creator>
  <cp:lastModifiedBy>Teta</cp:lastModifiedBy>
  <cp:revision>12</cp:revision>
  <dcterms:created xsi:type="dcterms:W3CDTF">2013-01-05T18:53:05Z</dcterms:created>
  <dcterms:modified xsi:type="dcterms:W3CDTF">2013-01-05T19:36:50Z</dcterms:modified>
</cp:coreProperties>
</file>