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4883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5440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3512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5862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0090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6922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4219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3864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0980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4449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8588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2758-3FA1-4956-9E3B-F44BC6E6C01A}" type="datetimeFigureOut">
              <a:rPr lang="sv-FI" smtClean="0"/>
              <a:t>2.12.2012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79760-74F1-4475-9949-91BFFC4AF99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7856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12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006600"/>
                </a:solidFill>
              </a:rPr>
              <a:t>ÖH fyra handtyper</a:t>
            </a:r>
          </a:p>
          <a:p>
            <a:r>
              <a:rPr lang="sv-FI" b="1" dirty="0" smtClean="0">
                <a:solidFill>
                  <a:schemeClr val="accent2">
                    <a:lumMod val="75000"/>
                  </a:schemeClr>
                </a:solidFill>
              </a:rPr>
              <a:t>ÖH har jämn hand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7443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Exempel på en balanserad hand</a:t>
            </a:r>
            <a:endParaRPr lang="sv-FI" dirty="0"/>
          </a:p>
          <a:p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</a:rPr>
              <a:t>♠</a:t>
            </a:r>
            <a:r>
              <a:rPr lang="sv-FI" b="1" dirty="0" smtClean="0"/>
              <a:t>  7 5	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 A Q 9 6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3300"/>
                </a:solidFill>
              </a:rPr>
              <a:t>♦</a:t>
            </a:r>
            <a:r>
              <a:rPr lang="sv-FI" b="1" dirty="0" smtClean="0"/>
              <a:t>  </a:t>
            </a:r>
            <a:r>
              <a:rPr lang="sv-FI" b="1" dirty="0"/>
              <a:t>K J 7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6600"/>
                </a:solidFill>
              </a:rPr>
              <a:t>♣</a:t>
            </a:r>
            <a:r>
              <a:rPr lang="sv-FI" b="1" dirty="0"/>
              <a:t> Q T 7 4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885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663300"/>
                </a:solidFill>
              </a:rPr>
              <a:t>Jämn hand</a:t>
            </a:r>
            <a:endParaRPr lang="sv-FI" b="1" dirty="0">
              <a:solidFill>
                <a:srgbClr val="6633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6600"/>
                </a:solidFill>
              </a:rPr>
              <a:t>	4-3-3-3 </a:t>
            </a:r>
            <a:r>
              <a:rPr lang="sv-FI" dirty="0" smtClean="0"/>
              <a:t>		</a:t>
            </a:r>
            <a:r>
              <a:rPr lang="sv-FI" b="1" dirty="0" smtClean="0">
                <a:solidFill>
                  <a:srgbClr val="002060"/>
                </a:solidFill>
              </a:rPr>
              <a:t>4-4-3-2 </a:t>
            </a:r>
            <a:r>
              <a:rPr lang="sv-FI" dirty="0" smtClean="0"/>
              <a:t>		</a:t>
            </a:r>
            <a:r>
              <a:rPr lang="sv-FI" b="1" dirty="0" smtClean="0">
                <a:solidFill>
                  <a:srgbClr val="FF0000"/>
                </a:solidFill>
              </a:rPr>
              <a:t>5-3-3-2</a:t>
            </a:r>
            <a:r>
              <a:rPr lang="sv-FI" dirty="0" smtClean="0"/>
              <a:t> </a:t>
            </a:r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Med en balanserad hand </a:t>
            </a:r>
            <a:r>
              <a:rPr lang="sv-FI" b="1" dirty="0" smtClean="0">
                <a:solidFill>
                  <a:srgbClr val="006600"/>
                </a:solidFill>
              </a:rPr>
              <a:t>återbjuder ÖH sang</a:t>
            </a:r>
            <a:r>
              <a:rPr lang="sv-FI" b="1" dirty="0" smtClean="0"/>
              <a:t>, om trumfstöd i svarshandens färg inte finns.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46348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1-över-1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/>
              <a:t> </a:t>
            </a:r>
          </a:p>
          <a:p>
            <a:pPr>
              <a:buNone/>
            </a:pPr>
            <a:r>
              <a:rPr lang="sv-FI" b="1" dirty="0" smtClean="0"/>
              <a:t>1 NT		12 – 14 </a:t>
            </a:r>
            <a:r>
              <a:rPr lang="sv-FI" b="1" dirty="0" err="1" smtClean="0"/>
              <a:t>hp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2 NT</a:t>
            </a:r>
            <a:r>
              <a:rPr lang="sv-FI" b="1" dirty="0" smtClean="0"/>
              <a:t>		18 - 19 </a:t>
            </a:r>
            <a:r>
              <a:rPr lang="sv-FI" b="1" dirty="0" err="1" smtClean="0"/>
              <a:t>hp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8311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1NT-över-1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1 </a:t>
            </a:r>
            <a:r>
              <a:rPr lang="sv-FI" b="1" dirty="0" smtClean="0"/>
              <a:t>NT</a:t>
            </a:r>
            <a:r>
              <a:rPr lang="sv-FI" dirty="0" smtClean="0"/>
              <a:t> </a:t>
            </a:r>
          </a:p>
          <a:p>
            <a:pPr>
              <a:buNone/>
            </a:pPr>
            <a:r>
              <a:rPr lang="sv-FI" b="1" dirty="0" smtClean="0"/>
              <a:t>pass</a:t>
            </a:r>
            <a:r>
              <a:rPr lang="sv-FI" b="1" dirty="0" smtClean="0"/>
              <a:t>		12 – 14 </a:t>
            </a:r>
            <a:r>
              <a:rPr lang="sv-FI" b="1" dirty="0" err="1" smtClean="0"/>
              <a:t>hp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2 NT		18 - 19 </a:t>
            </a:r>
            <a:r>
              <a:rPr lang="sv-FI" b="1" dirty="0" err="1" smtClean="0"/>
              <a:t>hp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079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2-över-1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>
                <a:solidFill>
                  <a:srgbClr val="FF0000"/>
                </a:solidFill>
              </a:rPr>
              <a:t> </a:t>
            </a:r>
            <a:r>
              <a:rPr lang="sv-FI" b="1" dirty="0" smtClean="0"/>
              <a:t>NT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	          12 - 14 </a:t>
            </a:r>
            <a:r>
              <a:rPr lang="sv-FI" b="1" dirty="0" err="1" smtClean="0"/>
              <a:t>hp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b="1" dirty="0">
                <a:solidFill>
                  <a:srgbClr val="FF0000"/>
                </a:solidFill>
              </a:rPr>
              <a:t> </a:t>
            </a:r>
            <a:r>
              <a:rPr lang="sv-FI" b="1" dirty="0" smtClean="0"/>
              <a:t>NT</a:t>
            </a:r>
            <a:r>
              <a:rPr lang="sv-FI" b="1" dirty="0" smtClean="0">
                <a:solidFill>
                  <a:srgbClr val="FF0000"/>
                </a:solidFill>
              </a:rPr>
              <a:t>	</a:t>
            </a:r>
            <a:r>
              <a:rPr lang="sv-FI" b="1" dirty="0" smtClean="0">
                <a:solidFill>
                  <a:srgbClr val="FF0000"/>
                </a:solidFill>
              </a:rPr>
              <a:t>	</a:t>
            </a:r>
            <a:r>
              <a:rPr lang="sv-FI" b="1" dirty="0" smtClean="0"/>
              <a:t>18 - 19 </a:t>
            </a:r>
            <a:r>
              <a:rPr lang="sv-FI" b="1" dirty="0" err="1" smtClean="0"/>
              <a:t>hp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51478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Med </a:t>
            </a:r>
            <a:r>
              <a:rPr lang="sv-FI" b="1" dirty="0">
                <a:solidFill>
                  <a:srgbClr val="006600"/>
                </a:solidFill>
              </a:rPr>
              <a:t>15-17 </a:t>
            </a:r>
            <a:r>
              <a:rPr lang="sv-FI" b="1" dirty="0" err="1">
                <a:solidFill>
                  <a:srgbClr val="006600"/>
                </a:solidFill>
              </a:rPr>
              <a:t>hp</a:t>
            </a:r>
            <a:r>
              <a:rPr lang="sv-FI" b="1" dirty="0">
                <a:solidFill>
                  <a:srgbClr val="006600"/>
                </a:solidFill>
              </a:rPr>
              <a:t> </a:t>
            </a:r>
            <a:r>
              <a:rPr lang="sv-FI" b="1" dirty="0"/>
              <a:t>och jämn hand har </a:t>
            </a:r>
            <a:r>
              <a:rPr lang="sv-FI" b="1" dirty="0" smtClean="0"/>
              <a:t>ÖH </a:t>
            </a:r>
            <a:r>
              <a:rPr lang="sv-FI" b="1" dirty="0" smtClean="0">
                <a:solidFill>
                  <a:srgbClr val="FF0000"/>
                </a:solidFill>
              </a:rPr>
              <a:t>öppnat</a:t>
            </a:r>
            <a:r>
              <a:rPr lang="sv-FI" b="1" dirty="0" smtClean="0"/>
              <a:t> </a:t>
            </a:r>
            <a:r>
              <a:rPr lang="sv-FI" b="1" dirty="0"/>
              <a:t>budgivningen i första budomgången med 1NT</a:t>
            </a:r>
            <a:r>
              <a:rPr lang="sv-FI" dirty="0"/>
              <a:t>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1221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Office PowerPoint</Application>
  <PresentationFormat>Bildspel på skärmen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Grundkurs lektion 12</vt:lpstr>
      <vt:lpstr>PowerPoint-presentation</vt:lpstr>
      <vt:lpstr>Jämn hand</vt:lpstr>
      <vt:lpstr>SH har bjudit 1-över-1 </vt:lpstr>
      <vt:lpstr>SH har bjudit 1NT-över-1 </vt:lpstr>
      <vt:lpstr>SH har bjudit 2-över-1 </vt:lpstr>
      <vt:lpstr>PowerPoint-presentation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12</dc:title>
  <dc:creator>Teta</dc:creator>
  <cp:lastModifiedBy>Teta</cp:lastModifiedBy>
  <cp:revision>9</cp:revision>
  <dcterms:created xsi:type="dcterms:W3CDTF">2012-12-02T09:17:05Z</dcterms:created>
  <dcterms:modified xsi:type="dcterms:W3CDTF">2012-12-02T09:29:13Z</dcterms:modified>
</cp:coreProperties>
</file>