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DEAE2-D14B-4FF5-B86F-CEFF795B437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1533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67439-3759-4A50-98CB-B224EFFE059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8485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B5647-0ADC-4BF9-ABE3-EFC27B31040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83448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7C21F-454D-4586-83B0-F6FCDC32B73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52106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9E7F7-5B3E-4F92-83F0-4771ECA3715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8499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A9A41-8C0D-4B41-99C3-E8ED7E368237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94404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1A98B-D96B-40E3-B5F1-E66BE1D9333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77564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2576B-F51C-4D9D-B78A-69A5DC2D2A3E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7834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5DB61-9539-4248-9C28-65E022B0DE9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8478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A871F5-479A-4DC1-B565-DB118B3AA3B7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503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6FFDF-09C4-4208-BAD1-938968A30B0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16313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0876C2-60CC-4BCE-8E44-3E4887D39A4E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0099"/>
                </a:solidFill>
                <a:latin typeface="Calibri" panose="020F0502020204030204" pitchFamily="34" charset="0"/>
              </a:rPr>
              <a:t>GK 22</a:t>
            </a: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Hemuppgifter Reverse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FI" sz="3200" b="1" smtClean="0">
                <a:latin typeface="Calibri" panose="020F0502020204030204" pitchFamily="34" charset="0"/>
              </a:rPr>
              <a:t>Du öppnar med 1</a:t>
            </a:r>
            <a:r>
              <a:rPr lang="en-GB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en-GB" altLang="sv-FI" sz="3200" b="1" smtClean="0">
                <a:latin typeface="Calibri" panose="020F0502020204030204" pitchFamily="34" charset="0"/>
              </a:rPr>
              <a:t>. Din partner bjuder 2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en-GB" altLang="sv-FI" sz="3200" b="1" smtClean="0">
                <a:latin typeface="Calibri" panose="020F0502020204030204" pitchFamily="34" charset="0"/>
              </a:rPr>
              <a:t>. Vad bjuder du?</a:t>
            </a:r>
            <a:r>
              <a:rPr lang="sv-SE" altLang="sv-FI" sz="3200" b="1" smtClean="0">
                <a:latin typeface="Calibri" panose="020F0502020204030204" pitchFamily="34" charset="0"/>
              </a:rPr>
              <a:t/>
            </a:r>
            <a:br>
              <a:rPr lang="sv-SE" altLang="sv-FI" sz="3200" b="1" smtClean="0">
                <a:latin typeface="Calibri" panose="020F0502020204030204" pitchFamily="34" charset="0"/>
              </a:rPr>
            </a:br>
            <a:endParaRPr lang="sv-SE" altLang="sv-FI" sz="3200" b="1" smtClean="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K T 8 5 2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Q 5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Q J 3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J 8	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FI" sz="3200" b="1" smtClean="0">
                <a:latin typeface="Calibri" panose="020F0502020204030204" pitchFamily="34" charset="0"/>
              </a:rPr>
              <a:t>Du öppnar med 1</a:t>
            </a:r>
            <a:r>
              <a:rPr lang="en-GB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en-GB" altLang="sv-FI" sz="3200" b="1" smtClean="0">
                <a:latin typeface="Calibri" panose="020F0502020204030204" pitchFamily="34" charset="0"/>
              </a:rPr>
              <a:t>. Din partner bjuder 2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en-GB" altLang="sv-FI" sz="3200" b="1" smtClean="0">
                <a:latin typeface="Calibri" panose="020F0502020204030204" pitchFamily="34" charset="0"/>
              </a:rPr>
              <a:t>. Vad bjuder du?</a:t>
            </a:r>
            <a:r>
              <a:rPr lang="sv-SE" altLang="sv-FI" sz="3200" b="1" smtClean="0">
                <a:latin typeface="Calibri" panose="020F0502020204030204" pitchFamily="34" charset="0"/>
              </a:rPr>
              <a:t/>
            </a:r>
            <a:br>
              <a:rPr lang="sv-SE" altLang="sv-FI" sz="3200" b="1" smtClean="0">
                <a:latin typeface="Calibri" panose="020F0502020204030204" pitchFamily="34" charset="0"/>
              </a:rPr>
            </a:br>
            <a:endParaRPr lang="sv-SE" altLang="sv-FI" sz="3200" b="1" smtClean="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A K 6 5 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K J 5 2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Q J 5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8</a:t>
            </a: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 smtClean="0">
                <a:solidFill>
                  <a:srgbClr val="008000"/>
                </a:solidFill>
              </a:rPr>
              <a:t>	</a:t>
            </a:r>
            <a:r>
              <a:rPr lang="en-GB" altLang="sv-FI" smtClean="0">
                <a:solidFill>
                  <a:srgbClr val="008000"/>
                </a:solidFill>
              </a:rPr>
              <a:t>	</a:t>
            </a:r>
            <a:endParaRPr lang="sv-SE" altLang="sv-FI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4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FI" sz="3200" b="1" smtClean="0">
                <a:latin typeface="Calibri" panose="020F0502020204030204" pitchFamily="34" charset="0"/>
              </a:rPr>
              <a:t>Du öppnar med 1</a:t>
            </a:r>
            <a:r>
              <a:rPr lang="en-GB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en-GB" altLang="sv-FI" sz="3200" b="1" smtClean="0">
                <a:latin typeface="Calibri" panose="020F0502020204030204" pitchFamily="34" charset="0"/>
              </a:rPr>
              <a:t>. Din partner bjuder 2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en-GB" altLang="sv-FI" sz="3200" b="1" smtClean="0">
                <a:latin typeface="Calibri" panose="020F0502020204030204" pitchFamily="34" charset="0"/>
              </a:rPr>
              <a:t>. Vad bjuder du?</a:t>
            </a:r>
            <a:r>
              <a:rPr lang="sv-SE" altLang="sv-FI" sz="3200" b="1" smtClean="0">
                <a:latin typeface="Calibri" panose="020F0502020204030204" pitchFamily="34" charset="0"/>
              </a:rPr>
              <a:t/>
            </a:r>
            <a:br>
              <a:rPr lang="sv-SE" altLang="sv-FI" sz="3200" b="1" smtClean="0">
                <a:latin typeface="Calibri" panose="020F0502020204030204" pitchFamily="34" charset="0"/>
              </a:rPr>
            </a:br>
            <a:endParaRPr lang="sv-SE" altLang="sv-FI" sz="3200" b="1" smtClean="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A J T 9 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T 2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K T 5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8 2</a:t>
            </a: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r>
              <a:rPr lang="en-GB" altLang="sv-FI" smtClean="0">
                <a:solidFill>
                  <a:srgbClr val="008000"/>
                </a:solidFill>
              </a:rPr>
              <a:t>	</a:t>
            </a:r>
            <a:endParaRPr lang="sv-SE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b="1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FI" sz="3200" b="1" smtClean="0">
                <a:latin typeface="Calibri" panose="020F0502020204030204" pitchFamily="34" charset="0"/>
              </a:rPr>
              <a:t>Du öppnar med 1</a:t>
            </a:r>
            <a:r>
              <a:rPr lang="en-GB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en-GB" altLang="sv-FI" sz="3200" b="1" smtClean="0">
                <a:latin typeface="Calibri" panose="020F0502020204030204" pitchFamily="34" charset="0"/>
              </a:rPr>
              <a:t>. Din partner bjuder 2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en-GB" altLang="sv-FI" sz="3200" b="1" smtClean="0">
                <a:latin typeface="Calibri" panose="020F0502020204030204" pitchFamily="34" charset="0"/>
              </a:rPr>
              <a:t>. Vad bjuder du?</a:t>
            </a:r>
            <a:r>
              <a:rPr lang="sv-SE" altLang="sv-FI" sz="3200" b="1" smtClean="0">
                <a:latin typeface="Calibri" panose="020F0502020204030204" pitchFamily="34" charset="0"/>
              </a:rPr>
              <a:t/>
            </a:r>
            <a:br>
              <a:rPr lang="sv-SE" altLang="sv-FI" sz="3200" b="1" smtClean="0">
                <a:latin typeface="Calibri" panose="020F0502020204030204" pitchFamily="34" charset="0"/>
              </a:rPr>
            </a:br>
            <a:endParaRPr lang="sv-SE" altLang="sv-FI" sz="3200" b="1" smtClean="0"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A K Q 8 4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4 2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K Q 8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A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</a:t>
            </a:r>
            <a:r>
              <a:rPr lang="en-GB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r>
              <a:rPr lang="en-GB" altLang="sv-FI" sz="2800" b="1" smtClean="0">
                <a:latin typeface="Calibri" panose="020F0502020204030204" pitchFamily="34" charset="0"/>
              </a:rPr>
              <a:t>Din partner bjuder 1NT. </a:t>
            </a:r>
            <a:br>
              <a:rPr lang="en-GB" altLang="sv-FI" sz="2800" b="1" smtClean="0">
                <a:latin typeface="Calibri" panose="020F0502020204030204" pitchFamily="34" charset="0"/>
              </a:rPr>
            </a:br>
            <a:r>
              <a:rPr lang="en-GB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K 6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J 4 3 2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J 9 6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J 3</a:t>
            </a:r>
            <a:r>
              <a:rPr lang="en-GB" altLang="sv-FI" b="1" smtClean="0"/>
              <a:t>	</a:t>
            </a:r>
            <a:r>
              <a:rPr lang="en-GB" altLang="sv-FI" smtClean="0"/>
              <a:t>	</a:t>
            </a:r>
            <a:endParaRPr lang="sv-SE" altLang="sv-FI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r>
              <a:rPr lang="en-GB" altLang="sv-FI" sz="2800" b="1" smtClean="0">
                <a:latin typeface="Calibri" panose="020F0502020204030204" pitchFamily="34" charset="0"/>
              </a:rPr>
              <a:t>Din partner bjuder 1NT. </a:t>
            </a:r>
            <a:br>
              <a:rPr lang="en-GB" altLang="sv-FI" sz="2800" b="1" smtClean="0">
                <a:latin typeface="Calibri" panose="020F0502020204030204" pitchFamily="34" charset="0"/>
              </a:rPr>
            </a:br>
            <a:r>
              <a:rPr lang="en-GB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K 6 4 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Q J 7 6 3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K Q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en-GB" altLang="sv-FI" b="1" smtClean="0">
                <a:latin typeface="Calibri" panose="020F0502020204030204" pitchFamily="34" charset="0"/>
              </a:rPr>
              <a:t> K 3</a:t>
            </a: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 smtClean="0">
                <a:solidFill>
                  <a:srgbClr val="008000"/>
                </a:solidFill>
              </a:rPr>
              <a:t>		</a:t>
            </a:r>
            <a:endParaRPr lang="sv-SE" altLang="sv-FI" b="1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z="3200" b="1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Pass 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r>
              <a:rPr lang="en-GB" altLang="sv-FI" sz="2800" b="1" smtClean="0">
                <a:latin typeface="Calibri" panose="020F0502020204030204" pitchFamily="34" charset="0"/>
              </a:rPr>
              <a:t>Din partner bjuder 1NT. </a:t>
            </a:r>
            <a:br>
              <a:rPr lang="en-GB" altLang="sv-FI" sz="2800" b="1" smtClean="0">
                <a:latin typeface="Calibri" panose="020F0502020204030204" pitchFamily="34" charset="0"/>
              </a:rPr>
            </a:br>
            <a:r>
              <a:rPr lang="en-GB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A 7 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K Q 9 7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J T 6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9</a:t>
            </a: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r>
              <a:rPr lang="en-GB" altLang="sv-FI" smtClean="0">
                <a:solidFill>
                  <a:srgbClr val="008000"/>
                </a:solidFill>
              </a:rPr>
              <a:t>	</a:t>
            </a:r>
            <a:endParaRPr lang="sv-SE" altLang="sv-FI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</a:t>
            </a:r>
            <a:r>
              <a:rPr lang="en-GB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endParaRPr lang="sv-SE" altLang="sv-FI" sz="3200" b="1" smtClean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r>
              <a:rPr lang="en-GB" altLang="sv-FI" sz="2800" b="1" smtClean="0">
                <a:latin typeface="Calibri" panose="020F0502020204030204" pitchFamily="34" charset="0"/>
              </a:rPr>
              <a:t>Din partner bjuder 1NT. </a:t>
            </a:r>
            <a:br>
              <a:rPr lang="en-GB" altLang="sv-FI" sz="2800" b="1" smtClean="0">
                <a:latin typeface="Calibri" panose="020F0502020204030204" pitchFamily="34" charset="0"/>
              </a:rPr>
            </a:br>
            <a:r>
              <a:rPr lang="en-GB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/>
              <a:t/>
            </a:r>
            <a:br>
              <a:rPr lang="sv-SE" altLang="sv-FI" sz="2800" b="1" smtClean="0"/>
            </a:br>
            <a:endParaRPr lang="sv-SE" altLang="sv-FI" sz="28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A 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Q J 8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K 8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A J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z="3200" b="1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2NT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smtClean="0">
                <a:latin typeface="Calibri" panose="020F0502020204030204" pitchFamily="34" charset="0"/>
              </a:rPr>
              <a:t/>
            </a:r>
            <a:br>
              <a:rPr lang="sv-SE" altLang="sv-FI" sz="2800" smtClean="0">
                <a:latin typeface="Calibri" panose="020F0502020204030204" pitchFamily="34" charset="0"/>
              </a:rPr>
            </a:br>
            <a:endParaRPr lang="sv-SE" altLang="sv-FI" sz="2800" smtClean="0"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9 7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6 5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K Q 9 4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A K T 4 3	</a:t>
            </a:r>
            <a:r>
              <a:rPr lang="en-GB" altLang="sv-FI" smtClean="0">
                <a:latin typeface="Calibri" panose="020F0502020204030204" pitchFamily="34" charset="0"/>
              </a:rPr>
              <a:t>	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z="3200" b="1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endParaRPr lang="sv-SE" altLang="sv-FI" sz="3200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smtClean="0">
                <a:latin typeface="Calibri" panose="020F0502020204030204" pitchFamily="34" charset="0"/>
              </a:rPr>
              <a:t/>
            </a:r>
            <a:br>
              <a:rPr lang="sv-SE" altLang="sv-FI" sz="2800" smtClean="0">
                <a:latin typeface="Calibri" panose="020F0502020204030204" pitchFamily="34" charset="0"/>
              </a:rPr>
            </a:br>
            <a:endParaRPr lang="sv-SE" altLang="sv-FI" sz="2800" smtClean="0"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Q J 8 4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8 3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r>
              <a:rPr lang="en-GB" altLang="sv-FI" b="1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A 3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Q 9 8 2</a:t>
            </a: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r>
              <a:rPr lang="en-GB" altLang="sv-FI" smtClean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z="3200" b="1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1</a:t>
            </a:r>
            <a:r>
              <a:rPr lang="sv-FI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smtClean="0">
                <a:latin typeface="Calibri" panose="020F0502020204030204" pitchFamily="34" charset="0"/>
              </a:rPr>
              <a:t/>
            </a:r>
            <a:br>
              <a:rPr lang="sv-SE" altLang="sv-FI" sz="2800" smtClean="0">
                <a:latin typeface="Calibri" panose="020F0502020204030204" pitchFamily="34" charset="0"/>
              </a:rPr>
            </a:br>
            <a:endParaRPr lang="sv-SE" altLang="sv-FI" sz="2800" smtClean="0"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Q 5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Q 8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K Q 6 2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A K Q J 7</a:t>
            </a:r>
            <a:r>
              <a:rPr lang="en-GB" altLang="sv-FI" smtClean="0">
                <a:solidFill>
                  <a:srgbClr val="008000"/>
                </a:solidFill>
                <a:latin typeface="Calibri" panose="020F0502020204030204" pitchFamily="34" charset="0"/>
              </a:rPr>
              <a:t> 		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smtClean="0">
                <a:latin typeface="Calibri" panose="020F0502020204030204" pitchFamily="34" charset="0"/>
              </a:rPr>
              <a:t/>
            </a:r>
            <a:br>
              <a:rPr lang="sv-SE" altLang="sv-FI" sz="2800" smtClean="0">
                <a:latin typeface="Calibri" panose="020F0502020204030204" pitchFamily="34" charset="0"/>
              </a:rPr>
            </a:br>
            <a:endParaRPr lang="sv-SE" altLang="sv-FI" sz="2800" smtClean="0"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7 6 5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6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A Q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J 8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1NT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en-GB" altLang="sv-FI" b="1" smtClean="0">
                <a:latin typeface="Calibri" panose="020F0502020204030204" pitchFamily="34" charset="0"/>
              </a:rPr>
              <a:t>J 9 8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Q J 8 5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6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J T 2	</a:t>
            </a:r>
            <a:r>
              <a:rPr lang="en-GB" altLang="sv-FI" b="1" smtClean="0"/>
              <a:t>	</a:t>
            </a:r>
            <a:endParaRPr lang="sv-SE" altLang="sv-FI" b="1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en-GB" altLang="sv-FI" b="1" smtClean="0">
                <a:latin typeface="Calibri" panose="020F0502020204030204" pitchFamily="34" charset="0"/>
              </a:rPr>
              <a:t>A 3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K J 3 2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8 7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</a:t>
            </a:r>
            <a:r>
              <a:rPr lang="en-GB" altLang="sv-FI" b="1" smtClean="0">
                <a:latin typeface="Calibri" panose="020F0502020204030204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Q 5 2</a:t>
            </a:r>
            <a:r>
              <a:rPr lang="en-GB" altLang="sv-FI" smtClean="0">
                <a:latin typeface="Calibri" panose="020F0502020204030204" pitchFamily="34" charset="0"/>
              </a:rPr>
              <a:t>	</a:t>
            </a:r>
            <a:r>
              <a:rPr lang="en-GB" altLang="sv-FI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en-GB" altLang="sv-FI" smtClean="0">
                <a:solidFill>
                  <a:srgbClr val="008000"/>
                </a:solidFill>
              </a:rPr>
              <a:t>	</a:t>
            </a:r>
            <a:endParaRPr lang="sv-SE" altLang="sv-FI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</a:t>
            </a:r>
            <a:r>
              <a:rPr lang="en-GB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mtClean="0">
                <a:latin typeface="Calibri" panose="020F0502020204030204" pitchFamily="34" charset="0"/>
              </a:rPr>
              <a:t> 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en-GB" altLang="sv-FI" b="1" smtClean="0">
                <a:latin typeface="Calibri" panose="020F0502020204030204" pitchFamily="34" charset="0"/>
              </a:rPr>
              <a:t>A Q 7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J 7 4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endParaRPr lang="en-GB" altLang="sv-FI" b="1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A 6 3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J 2</a:t>
            </a:r>
            <a:r>
              <a:rPr lang="en-GB" altLang="sv-FI" smtClean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r>
              <a:rPr lang="en-GB" altLang="sv-FI" smtClean="0">
                <a:solidFill>
                  <a:srgbClr val="008000"/>
                </a:solidFill>
              </a:rPr>
              <a:t>	</a:t>
            </a:r>
            <a:endParaRPr lang="sv-SE" altLang="sv-FI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3NT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. Din partner bjuder 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2800" b="1" smtClean="0">
                <a:latin typeface="Calibri" panose="020F0502020204030204" pitchFamily="34" charset="0"/>
              </a:rPr>
              <a:t>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Vad bjuder du?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en-GB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en-GB" altLang="sv-FI" b="1" smtClean="0">
                <a:latin typeface="Calibri" panose="020F0502020204030204" pitchFamily="34" charset="0"/>
              </a:rPr>
              <a:t>A J T 2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en-GB" altLang="sv-FI" b="1" smtClean="0">
                <a:latin typeface="Calibri" panose="020F0502020204030204" pitchFamily="34" charset="0"/>
              </a:rPr>
              <a:t> K 9 8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Q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2NT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355</Words>
  <Application>Microsoft Office PowerPoint</Application>
  <PresentationFormat>Bildspel på skärmen (4:3)</PresentationFormat>
  <Paragraphs>178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Calibri</vt:lpstr>
      <vt:lpstr>Standardformgivning</vt:lpstr>
      <vt:lpstr>GK 22</vt:lpstr>
      <vt:lpstr>Du öppnar med 1♣. Din partner bjuder 1♥.  Vad bjuder du? </vt:lpstr>
      <vt:lpstr>Du öppnar med 1♣. Din partner bjuder 1♥.  Vad bjuder du? </vt:lpstr>
      <vt:lpstr>Du öppnar med 1♣. Din partner bjuder 1♥.  Vad bjuder du? </vt:lpstr>
      <vt:lpstr>Du öppnar med 1♣. Din partner bjuder 1♥.  Vad bjuder du? </vt:lpstr>
      <vt:lpstr>Du öppnar med 1♥. Din partner bjuder 2♦.  Vad bjuder du? </vt:lpstr>
      <vt:lpstr>Du öppnar med 1♥. Din partner bjuder 2♦.  Vad bjuder du? </vt:lpstr>
      <vt:lpstr>Du öppnar med 1♥. Din partner bjuder 2♦.  Vad bjuder du? </vt:lpstr>
      <vt:lpstr>Du öppnar med 1♥. Din partner bjuder 2♦.  Vad bjuder du? </vt:lpstr>
      <vt:lpstr>Du öppnar med 1♠. Din partner bjuder 2♥. Vad bjuder du? </vt:lpstr>
      <vt:lpstr>Du öppnar med 1♠. Din partner bjuder 2♥. Vad bjuder du? </vt:lpstr>
      <vt:lpstr>Du öppnar med 1♠. Din partner bjuder 2♥. Vad bjuder du? </vt:lpstr>
      <vt:lpstr>Du öppnar med 1♠. Din partner bjuder 2♥. Vad bjuder du? </vt:lpstr>
      <vt:lpstr>Du öppnar med 1♥. Din partner bjuder 1NT.  Vad bjuder du? </vt:lpstr>
      <vt:lpstr>Du öppnar med 1♥. Din partner bjuder 1NT.  Vad bjuder du? </vt:lpstr>
      <vt:lpstr>Du öppnar med 1♥. Din partner bjuder 1NT.  Vad bjuder du? </vt:lpstr>
      <vt:lpstr>Du öppnar med 1♥. Din partner bjuder 1NT.  Vad bjuder du?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</dc:title>
  <dc:creator>Teta</dc:creator>
  <cp:lastModifiedBy>Agneta Berglund</cp:lastModifiedBy>
  <cp:revision>19</cp:revision>
  <dcterms:created xsi:type="dcterms:W3CDTF">2010-12-30T15:56:19Z</dcterms:created>
  <dcterms:modified xsi:type="dcterms:W3CDTF">2016-07-26T08:33:28Z</dcterms:modified>
</cp:coreProperties>
</file>