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1481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9992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6916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251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9584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0903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5580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9965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7096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4022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4329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2055E-C920-421B-9C8C-C964611F187E}" type="datetimeFigureOut">
              <a:rPr lang="sv-FI" smtClean="0"/>
              <a:t>30.11.2012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C2371-3A8C-4176-986E-655CDB52283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1817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9900"/>
                </a:solidFill>
              </a:rPr>
              <a:t>Hemuppgifter 10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dirty="0" smtClean="0">
                <a:solidFill>
                  <a:srgbClr val="993366"/>
                </a:solidFill>
              </a:rPr>
              <a:t>Grundkurs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0304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 dirty="0"/>
              <a:t>Din partner har öppnat med 1</a:t>
            </a:r>
            <a:r>
              <a:rPr lang="sv-FI" sz="3600" b="1" dirty="0">
                <a:solidFill>
                  <a:srgbClr val="FF6600"/>
                </a:solidFill>
              </a:rPr>
              <a:t>♦</a:t>
            </a:r>
            <a:r>
              <a:rPr lang="sv-FI" sz="3600" b="1" dirty="0">
                <a:solidFill>
                  <a:schemeClr val="tx1"/>
                </a:solidFill>
              </a:rPr>
              <a:t>. </a:t>
            </a:r>
            <a:br>
              <a:rPr lang="sv-FI" sz="3600" b="1" dirty="0">
                <a:solidFill>
                  <a:schemeClr val="tx1"/>
                </a:solidFill>
              </a:rPr>
            </a:br>
            <a:r>
              <a:rPr lang="sv-FI" sz="3600" b="1" dirty="0">
                <a:solidFill>
                  <a:schemeClr val="tx1"/>
                </a:solidFill>
              </a:rPr>
              <a:t>Vad bjuder du?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8 3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T </a:t>
            </a:r>
            <a:r>
              <a:rPr lang="sv-FI" b="1" dirty="0"/>
              <a:t>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Q 8 4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Q 7 4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 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855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endParaRPr lang="sv-SE" sz="3600" b="1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Q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8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7 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8 3 2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3 NT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892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endParaRPr lang="sv-SE" sz="3600" b="1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8 5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Q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J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Q 7 4 2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2 </a:t>
            </a:r>
            <a:r>
              <a:rPr lang="sv-FI" sz="3200" b="1" dirty="0">
                <a:solidFill>
                  <a:srgbClr val="008000"/>
                </a:solidFill>
              </a:rPr>
              <a:t>♣</a:t>
            </a:r>
            <a:endParaRPr lang="sv-SE" sz="3200" b="1" dirty="0"/>
          </a:p>
          <a:p>
            <a:pPr>
              <a:buFontTx/>
              <a:buNone/>
            </a:pP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100654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endParaRPr lang="sv-SE" sz="3600" b="1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J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9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8 4 2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J 5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1 </a:t>
            </a:r>
            <a:r>
              <a:rPr lang="sv-FI" sz="3200" b="1" dirty="0">
                <a:solidFill>
                  <a:srgbClr val="FF0000"/>
                </a:solidFill>
              </a:rPr>
              <a:t>♥</a:t>
            </a:r>
            <a:endParaRPr lang="sv-SE" sz="3200" b="1" dirty="0"/>
          </a:p>
          <a:p>
            <a:pPr>
              <a:buFontTx/>
              <a:buNone/>
            </a:pPr>
            <a:endParaRPr lang="sv-SE" sz="3200" b="1" dirty="0"/>
          </a:p>
          <a:p>
            <a:pPr>
              <a:buFontTx/>
              <a:buNone/>
            </a:pPr>
            <a:endParaRPr lang="sv-SE" dirty="0"/>
          </a:p>
          <a:p>
            <a:pPr>
              <a:buFontTx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873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 smtClean="0"/>
              <a:t>K J 3 2</a:t>
            </a:r>
            <a:endParaRPr lang="sv-FI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 smtClean="0"/>
              <a:t>K Q T 7</a:t>
            </a:r>
            <a:endParaRPr lang="sv-F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en-GB" b="1" dirty="0" smtClean="0"/>
              <a:t>8 4</a:t>
            </a:r>
            <a:endParaRPr lang="sv-FI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A 7 4</a:t>
            </a:r>
            <a:endParaRPr lang="sv-FI" b="1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 smtClean="0">
              <a:sym typeface="Symbol"/>
            </a:endParaRPr>
          </a:p>
          <a:p>
            <a:pPr marL="0" indent="0">
              <a:buNone/>
            </a:pP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>
                <a:sym typeface="Symbol"/>
              </a:rPr>
              <a:t>2</a:t>
            </a: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23733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 </a:t>
            </a:r>
            <a:r>
              <a:rPr lang="sv-FI" b="1" dirty="0" smtClean="0"/>
              <a:t>A K 4 </a:t>
            </a: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 </a:t>
            </a:r>
            <a:r>
              <a:rPr lang="en-US" b="1" dirty="0" smtClean="0"/>
              <a:t>Q J 8 7 6 </a:t>
            </a:r>
            <a:endParaRPr lang="sv-F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 </a:t>
            </a:r>
            <a:r>
              <a:rPr lang="en-GB" b="1" dirty="0" smtClean="0"/>
              <a:t>A 7 3 2</a:t>
            </a:r>
            <a:endParaRPr lang="sv-FI" b="1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 </a:t>
            </a:r>
            <a:r>
              <a:rPr lang="sv-FI" b="1" dirty="0" smtClean="0"/>
              <a:t>6 </a:t>
            </a:r>
            <a:endParaRPr lang="sv-FI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GB" dirty="0"/>
              <a:t>	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6600"/>
                </a:solidFill>
              </a:rPr>
              <a:t> ♦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52236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 smtClean="0"/>
              <a:t>K Q 8 5</a:t>
            </a: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 smtClean="0"/>
              <a:t>A Q 7 3</a:t>
            </a:r>
            <a:endParaRPr lang="sv-F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en-GB" b="1" smtClean="0"/>
              <a:t>A </a:t>
            </a:r>
            <a:r>
              <a:rPr lang="en-GB" b="1" smtClean="0"/>
              <a:t>6 2</a:t>
            </a:r>
            <a:endParaRPr lang="sv-FI" b="1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A 2</a:t>
            </a:r>
            <a:r>
              <a:rPr lang="sv-FI" b="1" dirty="0" smtClean="0">
                <a:solidFill>
                  <a:srgbClr val="008000"/>
                </a:solidFill>
              </a:rPr>
              <a:t>	</a:t>
            </a:r>
          </a:p>
          <a:p>
            <a:pPr marL="0" indent="0">
              <a:buNone/>
            </a:pP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>
                <a:sym typeface="Symbol"/>
              </a:rPr>
              <a:t>4</a:t>
            </a: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65831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 smtClean="0"/>
              <a:t>A J 7 </a:t>
            </a: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 smtClean="0"/>
              <a:t>A K 9 4 3 </a:t>
            </a:r>
            <a:endParaRPr lang="sv-F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en-GB" b="1" dirty="0" smtClean="0"/>
              <a:t>A Q 4 2</a:t>
            </a:r>
            <a:endParaRPr lang="sv-FI" b="1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5</a:t>
            </a:r>
            <a:endParaRPr lang="sv-FI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/>
              <a:t>3</a:t>
            </a:r>
            <a:r>
              <a:rPr lang="sv-FI" b="1" dirty="0" smtClean="0">
                <a:solidFill>
                  <a:srgbClr val="FF6600"/>
                </a:solidFill>
              </a:rPr>
              <a:t> ♦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71204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187</Words>
  <Application>Microsoft Office PowerPoint</Application>
  <PresentationFormat>Bildspel på skärmen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Hemuppgifter 10</vt:lpstr>
      <vt:lpstr>Din partner har öppnat med 1♦.  Vad bjuder du?</vt:lpstr>
      <vt:lpstr>Din partner har öppnat med 1♦.  Vad bjuder du?</vt:lpstr>
      <vt:lpstr>Din partner har öppnat med 1♦.  Vad bjuder du?</vt:lpstr>
      <vt:lpstr>Din partner har öppnat med 1♦.  Vad bjuder du?</vt:lpstr>
      <vt:lpstr> Du öppnar med 1. Din partner bjuder 1.  Vad bjuder du? </vt:lpstr>
      <vt:lpstr> Du öppnar med 1. Din partner bjuder 1.  Vad bjuder du? </vt:lpstr>
      <vt:lpstr> Du öppnar med 1. Din partner bjuder 1.  Vad bjuder du? </vt:lpstr>
      <vt:lpstr> Du öppnar med 1. Din partner bjuder 1.  Vad bjuder du?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10</dc:title>
  <dc:creator>Teta</dc:creator>
  <cp:lastModifiedBy>Teta</cp:lastModifiedBy>
  <cp:revision>13</cp:revision>
  <dcterms:created xsi:type="dcterms:W3CDTF">2012-11-18T09:04:47Z</dcterms:created>
  <dcterms:modified xsi:type="dcterms:W3CDTF">2012-11-30T09:04:58Z</dcterms:modified>
</cp:coreProperties>
</file>