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7" r:id="rId9"/>
    <p:sldId id="276" r:id="rId10"/>
    <p:sldId id="273" r:id="rId11"/>
    <p:sldId id="274" r:id="rId12"/>
    <p:sldId id="275" r:id="rId13"/>
    <p:sldId id="279" r:id="rId14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8E78-3F0C-4D11-A5DF-AFA150413181}" type="datetimeFigureOut">
              <a:rPr lang="sv-FI" smtClean="0"/>
              <a:t>9.2.2013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5FB8-3C16-4F1A-BF7C-11B72AC4172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58570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8E78-3F0C-4D11-A5DF-AFA150413181}" type="datetimeFigureOut">
              <a:rPr lang="sv-FI" smtClean="0"/>
              <a:t>9.2.2013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5FB8-3C16-4F1A-BF7C-11B72AC4172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067863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8E78-3F0C-4D11-A5DF-AFA150413181}" type="datetimeFigureOut">
              <a:rPr lang="sv-FI" smtClean="0"/>
              <a:t>9.2.2013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5FB8-3C16-4F1A-BF7C-11B72AC4172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76937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8E78-3F0C-4D11-A5DF-AFA150413181}" type="datetimeFigureOut">
              <a:rPr lang="sv-FI" smtClean="0"/>
              <a:t>9.2.2013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5FB8-3C16-4F1A-BF7C-11B72AC4172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90982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8E78-3F0C-4D11-A5DF-AFA150413181}" type="datetimeFigureOut">
              <a:rPr lang="sv-FI" smtClean="0"/>
              <a:t>9.2.2013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5FB8-3C16-4F1A-BF7C-11B72AC4172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46293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8E78-3F0C-4D11-A5DF-AFA150413181}" type="datetimeFigureOut">
              <a:rPr lang="sv-FI" smtClean="0"/>
              <a:t>9.2.2013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5FB8-3C16-4F1A-BF7C-11B72AC4172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03222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8E78-3F0C-4D11-A5DF-AFA150413181}" type="datetimeFigureOut">
              <a:rPr lang="sv-FI" smtClean="0"/>
              <a:t>9.2.2013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5FB8-3C16-4F1A-BF7C-11B72AC4172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420022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8E78-3F0C-4D11-A5DF-AFA150413181}" type="datetimeFigureOut">
              <a:rPr lang="sv-FI" smtClean="0"/>
              <a:t>9.2.2013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5FB8-3C16-4F1A-BF7C-11B72AC4172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53017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8E78-3F0C-4D11-A5DF-AFA150413181}" type="datetimeFigureOut">
              <a:rPr lang="sv-FI" smtClean="0"/>
              <a:t>9.2.2013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5FB8-3C16-4F1A-BF7C-11B72AC4172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983644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8E78-3F0C-4D11-A5DF-AFA150413181}" type="datetimeFigureOut">
              <a:rPr lang="sv-FI" smtClean="0"/>
              <a:t>9.2.2013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5FB8-3C16-4F1A-BF7C-11B72AC4172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975309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8E78-3F0C-4D11-A5DF-AFA150413181}" type="datetimeFigureOut">
              <a:rPr lang="sv-FI" smtClean="0"/>
              <a:t>9.2.2013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35FB8-3C16-4F1A-BF7C-11B72AC4172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422338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58E78-3F0C-4D11-A5DF-AFA150413181}" type="datetimeFigureOut">
              <a:rPr lang="sv-FI" smtClean="0"/>
              <a:t>9.2.2013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35FB8-3C16-4F1A-BF7C-11B72AC4172E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395978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sv-FI" b="1" dirty="0">
                <a:solidFill>
                  <a:srgbClr val="0033CC"/>
                </a:solidFill>
              </a:rPr>
              <a:t>Hemuppgifter </a:t>
            </a:r>
            <a:r>
              <a:rPr lang="sv-FI" b="1" dirty="0" smtClean="0">
                <a:solidFill>
                  <a:srgbClr val="0033CC"/>
                </a:solidFill>
              </a:rPr>
              <a:t>GK 18</a:t>
            </a:r>
            <a:endParaRPr lang="sv-SE" b="1" dirty="0">
              <a:solidFill>
                <a:srgbClr val="0033C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sv-FI" dirty="0"/>
          </a:p>
          <a:p>
            <a:r>
              <a:rPr lang="sv-FI" b="1" dirty="0" smtClean="0">
                <a:solidFill>
                  <a:srgbClr val="009900"/>
                </a:solidFill>
              </a:rPr>
              <a:t>2</a:t>
            </a: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FI" b="1" dirty="0" smtClean="0">
                <a:solidFill>
                  <a:srgbClr val="009900"/>
                </a:solidFill>
              </a:rPr>
              <a:t> - öppning</a:t>
            </a:r>
            <a:endParaRPr lang="sv-SE" b="1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31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400"/>
              <a:t/>
            </a:r>
            <a:br>
              <a:rPr lang="sv-FI" sz="2400"/>
            </a:br>
            <a:r>
              <a:rPr lang="sv-FI" sz="2400" b="1"/>
              <a:t>Du har öppnat med 2</a:t>
            </a:r>
            <a:r>
              <a:rPr lang="sv-FI" sz="2400" b="1">
                <a:solidFill>
                  <a:srgbClr val="008000"/>
                </a:solidFill>
              </a:rPr>
              <a:t> ♣.</a:t>
            </a:r>
            <a:br>
              <a:rPr lang="sv-FI" sz="2400" b="1">
                <a:solidFill>
                  <a:srgbClr val="008000"/>
                </a:solidFill>
              </a:rPr>
            </a:br>
            <a:r>
              <a:rPr lang="sv-FI" sz="2400" b="1">
                <a:solidFill>
                  <a:schemeClr val="tx1"/>
                </a:solidFill>
              </a:rPr>
              <a:t>Din partner bjuder 2</a:t>
            </a:r>
            <a:r>
              <a:rPr lang="sv-FI" sz="2400" b="1">
                <a:solidFill>
                  <a:srgbClr val="008000"/>
                </a:solidFill>
              </a:rPr>
              <a:t> </a:t>
            </a:r>
            <a:r>
              <a:rPr lang="sv-FI" sz="2400" b="1">
                <a:solidFill>
                  <a:srgbClr val="FF6600"/>
                </a:solidFill>
              </a:rPr>
              <a:t>♦</a:t>
            </a:r>
            <a:r>
              <a:rPr lang="sv-FI" sz="2400" b="1">
                <a:solidFill>
                  <a:schemeClr val="tx1"/>
                </a:solidFill>
              </a:rPr>
              <a:t>.</a:t>
            </a:r>
            <a:br>
              <a:rPr lang="sv-FI" sz="2400" b="1">
                <a:solidFill>
                  <a:schemeClr val="tx1"/>
                </a:solidFill>
              </a:rPr>
            </a:br>
            <a:r>
              <a:rPr lang="sv-FI" sz="2400" b="1">
                <a:solidFill>
                  <a:schemeClr val="tx1"/>
                </a:solidFill>
              </a:rPr>
              <a:t>Vad bjuder du nu?</a:t>
            </a:r>
            <a:r>
              <a:rPr lang="sv-SE" sz="2400" b="1">
                <a:solidFill>
                  <a:srgbClr val="008000"/>
                </a:solidFill>
              </a:rPr>
              <a:t/>
            </a:r>
            <a:br>
              <a:rPr lang="sv-SE" sz="2400" b="1">
                <a:solidFill>
                  <a:srgbClr val="008000"/>
                </a:solidFill>
              </a:rPr>
            </a:br>
            <a:r>
              <a:rPr lang="sv-SE" sz="2400"/>
              <a:t/>
            </a:r>
            <a:br>
              <a:rPr lang="sv-SE" sz="2400"/>
            </a:br>
            <a:endParaRPr lang="sv-SE" sz="2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A K 5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K Q T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A K T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</a:t>
            </a:r>
            <a:r>
              <a:rPr lang="sv-SE" b="1"/>
              <a:t> </a:t>
            </a:r>
            <a:r>
              <a:rPr lang="sv-FI" b="1"/>
              <a:t>A T 9</a:t>
            </a:r>
            <a:endParaRPr lang="sv-SE" b="1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sz="3200" b="1" dirty="0"/>
              <a:t>2 NT</a:t>
            </a:r>
            <a:endParaRPr lang="sv-SE" sz="3200" b="1" dirty="0"/>
          </a:p>
        </p:txBody>
      </p:sp>
    </p:spTree>
    <p:extLst>
      <p:ext uri="{BB962C8B-B14F-4D97-AF65-F5344CB8AC3E}">
        <p14:creationId xmlns:p14="http://schemas.microsoft.com/office/powerpoint/2010/main" val="257823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400" b="1"/>
              <a:t>Du har öppnat med 2</a:t>
            </a:r>
            <a:r>
              <a:rPr lang="sv-FI" sz="2400" b="1">
                <a:solidFill>
                  <a:srgbClr val="008000"/>
                </a:solidFill>
              </a:rPr>
              <a:t> ♣.</a:t>
            </a:r>
            <a:br>
              <a:rPr lang="sv-FI" sz="2400" b="1">
                <a:solidFill>
                  <a:srgbClr val="008000"/>
                </a:solidFill>
              </a:rPr>
            </a:br>
            <a:r>
              <a:rPr lang="sv-FI" sz="2400" b="1">
                <a:solidFill>
                  <a:schemeClr val="tx1"/>
                </a:solidFill>
              </a:rPr>
              <a:t>Din partner bjuder 2</a:t>
            </a:r>
            <a:r>
              <a:rPr lang="sv-FI" sz="2400" b="1">
                <a:solidFill>
                  <a:srgbClr val="008000"/>
                </a:solidFill>
              </a:rPr>
              <a:t> </a:t>
            </a:r>
            <a:r>
              <a:rPr lang="sv-FI" sz="2400" b="1">
                <a:solidFill>
                  <a:srgbClr val="FF6600"/>
                </a:solidFill>
              </a:rPr>
              <a:t>♦</a:t>
            </a:r>
            <a:r>
              <a:rPr lang="sv-FI" sz="2400" b="1">
                <a:solidFill>
                  <a:schemeClr val="tx1"/>
                </a:solidFill>
              </a:rPr>
              <a:t>.</a:t>
            </a:r>
            <a:br>
              <a:rPr lang="sv-FI" sz="2400" b="1">
                <a:solidFill>
                  <a:schemeClr val="tx1"/>
                </a:solidFill>
              </a:rPr>
            </a:br>
            <a:r>
              <a:rPr lang="sv-FI" sz="2400" b="1">
                <a:solidFill>
                  <a:schemeClr val="tx1"/>
                </a:solidFill>
              </a:rPr>
              <a:t>Vad bjuder du nu?</a:t>
            </a:r>
            <a:r>
              <a:rPr lang="sv-SE" sz="2400" b="1">
                <a:solidFill>
                  <a:srgbClr val="008000"/>
                </a:solidFill>
              </a:rPr>
              <a:t/>
            </a:r>
            <a:br>
              <a:rPr lang="sv-SE" sz="2400" b="1">
                <a:solidFill>
                  <a:srgbClr val="008000"/>
                </a:solidFill>
              </a:rPr>
            </a:br>
            <a:endParaRPr lang="sv-SE" sz="2400" b="1">
              <a:solidFill>
                <a:srgbClr val="008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A K 8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K Q J T 6 4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A Q J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</a:t>
            </a:r>
            <a:r>
              <a:rPr lang="sv-SE" b="1"/>
              <a:t> 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sz="3200" b="1" dirty="0" smtClean="0"/>
              <a:t>2</a:t>
            </a:r>
            <a:r>
              <a:rPr lang="sv-FI" sz="3200" b="1" dirty="0" smtClean="0">
                <a:solidFill>
                  <a:srgbClr val="FF0000"/>
                </a:solidFill>
              </a:rPr>
              <a:t>♥</a:t>
            </a:r>
            <a:endParaRPr lang="sv-SE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95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400" b="1" dirty="0"/>
              <a:t>Du har öppnat med 2</a:t>
            </a:r>
            <a:r>
              <a:rPr lang="sv-FI" sz="2400" b="1" dirty="0">
                <a:solidFill>
                  <a:srgbClr val="008000"/>
                </a:solidFill>
              </a:rPr>
              <a:t> ♣.</a:t>
            </a:r>
            <a:br>
              <a:rPr lang="sv-FI" sz="2400" b="1" dirty="0">
                <a:solidFill>
                  <a:srgbClr val="008000"/>
                </a:solidFill>
              </a:rPr>
            </a:br>
            <a:r>
              <a:rPr lang="sv-FI" sz="2400" b="1" dirty="0">
                <a:solidFill>
                  <a:schemeClr val="tx1"/>
                </a:solidFill>
              </a:rPr>
              <a:t>Din partner bjuder 2</a:t>
            </a:r>
            <a:r>
              <a:rPr lang="sv-FI" sz="2400" b="1" dirty="0">
                <a:solidFill>
                  <a:srgbClr val="008000"/>
                </a:solidFill>
              </a:rPr>
              <a:t> </a:t>
            </a:r>
            <a:r>
              <a:rPr lang="sv-FI" sz="2400" b="1" dirty="0">
                <a:solidFill>
                  <a:srgbClr val="FF6600"/>
                </a:solidFill>
              </a:rPr>
              <a:t>♦</a:t>
            </a:r>
            <a:r>
              <a:rPr lang="sv-FI" sz="2400" b="1" dirty="0">
                <a:solidFill>
                  <a:schemeClr val="tx1"/>
                </a:solidFill>
              </a:rPr>
              <a:t>.</a:t>
            </a:r>
            <a:br>
              <a:rPr lang="sv-FI" sz="2400" b="1" dirty="0">
                <a:solidFill>
                  <a:schemeClr val="tx1"/>
                </a:solidFill>
              </a:rPr>
            </a:br>
            <a:r>
              <a:rPr lang="sv-FI" sz="2400" b="1" dirty="0">
                <a:solidFill>
                  <a:schemeClr val="tx1"/>
                </a:solidFill>
              </a:rPr>
              <a:t>Vad bjuder du nu?</a:t>
            </a:r>
            <a:r>
              <a:rPr lang="sv-SE" sz="2400" b="1" dirty="0">
                <a:solidFill>
                  <a:srgbClr val="008000"/>
                </a:solidFill>
              </a:rPr>
              <a:t/>
            </a:r>
            <a:br>
              <a:rPr lang="sv-SE" sz="2400" b="1" dirty="0">
                <a:solidFill>
                  <a:srgbClr val="008000"/>
                </a:solidFill>
              </a:rPr>
            </a:br>
            <a:endParaRPr lang="sv-SE" sz="2400" b="1" dirty="0">
              <a:solidFill>
                <a:srgbClr val="008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A 8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K Q J 5 2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K Q J 6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</a:t>
            </a:r>
            <a:r>
              <a:rPr lang="sv-SE" b="1" dirty="0"/>
              <a:t> </a:t>
            </a:r>
            <a:r>
              <a:rPr lang="sv-FI" b="1" dirty="0"/>
              <a:t>A K</a:t>
            </a:r>
            <a:endParaRPr lang="sv-SE" b="1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SE" dirty="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105400" y="3581400"/>
            <a:ext cx="21780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sv-FI" sz="3200" b="1" dirty="0"/>
              <a:t>2 </a:t>
            </a:r>
            <a:r>
              <a:rPr lang="sv-FI" sz="3200" b="1" dirty="0">
                <a:solidFill>
                  <a:srgbClr val="FF0000"/>
                </a:solidFill>
              </a:rPr>
              <a:t>♥</a:t>
            </a:r>
            <a:endParaRPr lang="sv-SE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39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400" b="1" dirty="0" smtClean="0"/>
              <a:t>Du har öppnat med 2</a:t>
            </a:r>
            <a:r>
              <a:rPr lang="sv-FI" sz="2400" b="1" dirty="0" smtClean="0">
                <a:solidFill>
                  <a:srgbClr val="008000"/>
                </a:solidFill>
              </a:rPr>
              <a:t> ♣.</a:t>
            </a:r>
            <a:br>
              <a:rPr lang="sv-FI" sz="2400" b="1" dirty="0" smtClean="0">
                <a:solidFill>
                  <a:srgbClr val="008000"/>
                </a:solidFill>
              </a:rPr>
            </a:br>
            <a:r>
              <a:rPr lang="sv-FI" sz="2400" b="1" dirty="0" smtClean="0">
                <a:solidFill>
                  <a:schemeClr val="tx1"/>
                </a:solidFill>
              </a:rPr>
              <a:t>Din partner bjuder 2</a:t>
            </a:r>
            <a:r>
              <a:rPr lang="sv-FI" sz="2400" b="1" dirty="0" smtClean="0">
                <a:solidFill>
                  <a:srgbClr val="008000"/>
                </a:solidFill>
              </a:rPr>
              <a:t> </a:t>
            </a:r>
            <a:r>
              <a:rPr lang="sv-FI" sz="2400" b="1" dirty="0" smtClean="0">
                <a:solidFill>
                  <a:srgbClr val="FF6600"/>
                </a:solidFill>
              </a:rPr>
              <a:t>♦</a:t>
            </a:r>
            <a:r>
              <a:rPr lang="sv-FI" sz="2400" b="1" dirty="0" smtClean="0">
                <a:solidFill>
                  <a:schemeClr val="tx1"/>
                </a:solidFill>
              </a:rPr>
              <a:t>.</a:t>
            </a:r>
            <a:br>
              <a:rPr lang="sv-FI" sz="2400" b="1" dirty="0" smtClean="0">
                <a:solidFill>
                  <a:schemeClr val="tx1"/>
                </a:solidFill>
              </a:rPr>
            </a:br>
            <a:r>
              <a:rPr lang="sv-FI" sz="2400" b="1" dirty="0" smtClean="0">
                <a:solidFill>
                  <a:schemeClr val="tx1"/>
                </a:solidFill>
              </a:rPr>
              <a:t>Vad bjuder du nu?</a:t>
            </a:r>
            <a:r>
              <a:rPr lang="sv-SE" sz="2400" b="1" dirty="0" smtClean="0">
                <a:solidFill>
                  <a:srgbClr val="008000"/>
                </a:solidFill>
              </a:rPr>
              <a:t/>
            </a:r>
            <a:br>
              <a:rPr lang="sv-SE" sz="2400" b="1" dirty="0" smtClean="0">
                <a:solidFill>
                  <a:srgbClr val="008000"/>
                </a:solidFill>
              </a:rPr>
            </a:br>
            <a:endParaRPr lang="sv-FI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/>
              <a:t>K</a:t>
            </a:r>
            <a:r>
              <a:rPr lang="sv-FI" b="1" smtClean="0"/>
              <a:t> </a:t>
            </a:r>
            <a:r>
              <a:rPr lang="sv-FI" b="1" smtClean="0"/>
              <a:t>8 5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sv-FI" b="1" dirty="0"/>
              <a:t>A</a:t>
            </a:r>
            <a:r>
              <a:rPr lang="sv-FI" b="1" dirty="0" smtClean="0"/>
              <a:t> </a:t>
            </a:r>
            <a:r>
              <a:rPr lang="sv-FI" b="1" dirty="0" smtClean="0"/>
              <a:t>K </a:t>
            </a:r>
            <a:r>
              <a:rPr lang="sv-FI" b="1" dirty="0" smtClean="0"/>
              <a:t>Q 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</a:t>
            </a:r>
            <a:r>
              <a:rPr lang="sv-FI" b="1" dirty="0"/>
              <a:t>A</a:t>
            </a:r>
            <a:r>
              <a:rPr lang="sv-FI" b="1" dirty="0" smtClean="0"/>
              <a:t> Q J 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SE" b="1" dirty="0" smtClean="0"/>
              <a:t> </a:t>
            </a:r>
            <a:r>
              <a:rPr lang="sv-FI" b="1" dirty="0" smtClean="0"/>
              <a:t>K Q J 5</a:t>
            </a:r>
            <a:endParaRPr lang="sv-SE" b="1" dirty="0" smtClean="0"/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3200" b="1" dirty="0"/>
              <a:t>3</a:t>
            </a:r>
            <a:r>
              <a:rPr lang="sv-FI" sz="3200" b="1" dirty="0" smtClean="0"/>
              <a:t> </a:t>
            </a:r>
            <a:r>
              <a:rPr lang="sv-FI" sz="3200" b="1" dirty="0" smtClean="0"/>
              <a:t>NT</a:t>
            </a:r>
            <a:endParaRPr lang="sv-FI" sz="3200" b="1" dirty="0"/>
          </a:p>
        </p:txBody>
      </p:sp>
    </p:spTree>
    <p:extLst>
      <p:ext uri="{BB962C8B-B14F-4D97-AF65-F5344CB8AC3E}">
        <p14:creationId xmlns:p14="http://schemas.microsoft.com/office/powerpoint/2010/main" val="78139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2400" b="1"/>
              <a:t/>
            </a:r>
            <a:br>
              <a:rPr lang="sv-FI" sz="2400" b="1"/>
            </a:br>
            <a:r>
              <a:rPr lang="sv-FI" sz="3200" b="1"/>
              <a:t>Din partner har öppnat med 2</a:t>
            </a:r>
            <a:r>
              <a:rPr lang="sv-FI" sz="3200" b="1">
                <a:solidFill>
                  <a:srgbClr val="008000"/>
                </a:solidFill>
              </a:rPr>
              <a:t> ♣.</a:t>
            </a:r>
            <a:br>
              <a:rPr lang="sv-FI" sz="3200" b="1">
                <a:solidFill>
                  <a:srgbClr val="008000"/>
                </a:solidFill>
              </a:rPr>
            </a:br>
            <a:r>
              <a:rPr lang="sv-FI" sz="3200" b="1">
                <a:solidFill>
                  <a:schemeClr val="tx1"/>
                </a:solidFill>
              </a:rPr>
              <a:t>Vad bjuder du?</a:t>
            </a:r>
            <a:r>
              <a:rPr lang="sv-FI" sz="3200" b="1">
                <a:solidFill>
                  <a:srgbClr val="008000"/>
                </a:solidFill>
              </a:rPr>
              <a:t/>
            </a:r>
            <a:br>
              <a:rPr lang="sv-FI" sz="3200" b="1">
                <a:solidFill>
                  <a:srgbClr val="008000"/>
                </a:solidFill>
              </a:rPr>
            </a:br>
            <a:endParaRPr lang="sv-SE" sz="3200" b="1">
              <a:solidFill>
                <a:srgbClr val="008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Q 6 5 3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9 7 5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6 3 2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</a:t>
            </a:r>
            <a:r>
              <a:rPr lang="sv-SE" b="1" dirty="0"/>
              <a:t> </a:t>
            </a:r>
            <a:r>
              <a:rPr lang="sv-FI" b="1" dirty="0"/>
              <a:t>T</a:t>
            </a:r>
            <a:r>
              <a:rPr lang="sv-FI" b="1" dirty="0" smtClean="0"/>
              <a:t> </a:t>
            </a:r>
            <a:r>
              <a:rPr lang="sv-FI" b="1" dirty="0"/>
              <a:t>7 3</a:t>
            </a:r>
            <a:endParaRPr lang="sv-SE" b="1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sz="3200" b="1" dirty="0"/>
              <a:t>2 </a:t>
            </a:r>
            <a:r>
              <a:rPr lang="sv-FI" sz="3200" b="1" dirty="0">
                <a:solidFill>
                  <a:srgbClr val="FF6600"/>
                </a:solidFill>
              </a:rPr>
              <a:t>♦</a:t>
            </a:r>
            <a:endParaRPr lang="sv-SE" sz="32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93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200" b="1"/>
              <a:t>Din partner har öppnat med 2</a:t>
            </a:r>
            <a:r>
              <a:rPr lang="sv-FI" sz="3200" b="1">
                <a:solidFill>
                  <a:srgbClr val="008000"/>
                </a:solidFill>
              </a:rPr>
              <a:t> ♣.</a:t>
            </a:r>
            <a:br>
              <a:rPr lang="sv-FI" sz="3200" b="1">
                <a:solidFill>
                  <a:srgbClr val="008000"/>
                </a:solidFill>
              </a:rPr>
            </a:br>
            <a:r>
              <a:rPr lang="sv-FI" sz="3200" b="1">
                <a:solidFill>
                  <a:schemeClr val="tx1"/>
                </a:solidFill>
              </a:rPr>
              <a:t>Vad bjuder du?</a:t>
            </a:r>
            <a:r>
              <a:rPr lang="sv-FI" sz="3200" b="1">
                <a:solidFill>
                  <a:srgbClr val="008000"/>
                </a:solidFill>
              </a:rPr>
              <a:t/>
            </a:r>
            <a:br>
              <a:rPr lang="sv-FI" sz="3200" b="1">
                <a:solidFill>
                  <a:srgbClr val="008000"/>
                </a:solidFill>
              </a:rPr>
            </a:br>
            <a:endParaRPr lang="sv-SE" sz="3200" b="1">
              <a:solidFill>
                <a:srgbClr val="0080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J 7 4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K 5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A 4 3 2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</a:t>
            </a:r>
            <a:r>
              <a:rPr lang="sv-SE" b="1"/>
              <a:t> </a:t>
            </a:r>
            <a:r>
              <a:rPr lang="sv-FI" b="1"/>
              <a:t>5 2</a:t>
            </a:r>
            <a:endParaRPr lang="sv-SE" b="1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sz="3200" b="1" dirty="0"/>
              <a:t>2 NT</a:t>
            </a:r>
            <a:endParaRPr lang="sv-SE" sz="3200" b="1" dirty="0"/>
          </a:p>
        </p:txBody>
      </p:sp>
    </p:spTree>
    <p:extLst>
      <p:ext uri="{BB962C8B-B14F-4D97-AF65-F5344CB8AC3E}">
        <p14:creationId xmlns:p14="http://schemas.microsoft.com/office/powerpoint/2010/main" val="50056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200" b="1"/>
              <a:t>Din partner har öppnat med 2</a:t>
            </a:r>
            <a:r>
              <a:rPr lang="sv-FI" sz="3200" b="1">
                <a:solidFill>
                  <a:srgbClr val="008000"/>
                </a:solidFill>
              </a:rPr>
              <a:t> ♣.</a:t>
            </a:r>
            <a:br>
              <a:rPr lang="sv-FI" sz="3200" b="1">
                <a:solidFill>
                  <a:srgbClr val="008000"/>
                </a:solidFill>
              </a:rPr>
            </a:br>
            <a:r>
              <a:rPr lang="sv-FI" sz="3200" b="1">
                <a:solidFill>
                  <a:schemeClr val="tx1"/>
                </a:solidFill>
              </a:rPr>
              <a:t>Vad bjuder du?</a:t>
            </a:r>
            <a:r>
              <a:rPr lang="sv-FI" sz="3200" b="1">
                <a:solidFill>
                  <a:srgbClr val="008000"/>
                </a:solidFill>
              </a:rPr>
              <a:t/>
            </a:r>
            <a:br>
              <a:rPr lang="sv-FI" sz="3200" b="1">
                <a:solidFill>
                  <a:srgbClr val="008000"/>
                </a:solidFill>
              </a:rPr>
            </a:br>
            <a:endParaRPr lang="sv-SE" sz="3200" b="1">
              <a:solidFill>
                <a:srgbClr val="008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7 3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9 7 5 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A 6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</a:t>
            </a:r>
            <a:r>
              <a:rPr lang="sv-SE" b="1" dirty="0"/>
              <a:t> </a:t>
            </a:r>
            <a:r>
              <a:rPr lang="sv-FI" b="1" dirty="0"/>
              <a:t>K Q 7 6 </a:t>
            </a:r>
            <a:r>
              <a:rPr lang="sv-FI" b="1" dirty="0" smtClean="0"/>
              <a:t>4 2</a:t>
            </a:r>
            <a:endParaRPr lang="sv-SE" b="1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/>
              <a:t>3 </a:t>
            </a:r>
            <a:r>
              <a:rPr lang="sv-FI" b="1" dirty="0" smtClean="0">
                <a:solidFill>
                  <a:srgbClr val="008000"/>
                </a:solidFill>
              </a:rPr>
              <a:t>♣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419320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200" b="1"/>
              <a:t>Din partner har öppnat med 2</a:t>
            </a:r>
            <a:r>
              <a:rPr lang="sv-FI" sz="3200" b="1">
                <a:solidFill>
                  <a:srgbClr val="008000"/>
                </a:solidFill>
              </a:rPr>
              <a:t> ♣.</a:t>
            </a:r>
            <a:br>
              <a:rPr lang="sv-FI" sz="3200" b="1">
                <a:solidFill>
                  <a:srgbClr val="008000"/>
                </a:solidFill>
              </a:rPr>
            </a:br>
            <a:r>
              <a:rPr lang="sv-FI" sz="3200" b="1">
                <a:solidFill>
                  <a:schemeClr val="tx1"/>
                </a:solidFill>
              </a:rPr>
              <a:t>Vad bjuder du?</a:t>
            </a:r>
            <a:r>
              <a:rPr lang="sv-FI" sz="3200" b="1">
                <a:solidFill>
                  <a:srgbClr val="008000"/>
                </a:solidFill>
              </a:rPr>
              <a:t/>
            </a:r>
            <a:br>
              <a:rPr lang="sv-FI" sz="3200" b="1">
                <a:solidFill>
                  <a:srgbClr val="008000"/>
                </a:solidFill>
              </a:rPr>
            </a:br>
            <a:endParaRPr lang="sv-SE" sz="3200" b="1">
              <a:solidFill>
                <a:srgbClr val="008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K Q J 8 4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5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Q 6 4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</a:t>
            </a:r>
            <a:r>
              <a:rPr lang="sv-SE" b="1"/>
              <a:t> </a:t>
            </a:r>
            <a:r>
              <a:rPr lang="sv-FI" b="1"/>
              <a:t>J 4 3 2</a:t>
            </a:r>
            <a:endParaRPr lang="sv-SE" b="1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sz="3200" b="1" dirty="0"/>
              <a:t>2 </a:t>
            </a:r>
            <a:r>
              <a:rPr lang="sv-FI" sz="3200" b="1" dirty="0">
                <a:solidFill>
                  <a:srgbClr val="000080"/>
                </a:solidFill>
              </a:rPr>
              <a:t>♠</a:t>
            </a:r>
            <a:endParaRPr lang="sv-SE" sz="3200" b="1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35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200" b="1"/>
              <a:t>Din partner har öppnat med 2</a:t>
            </a:r>
            <a:r>
              <a:rPr lang="sv-FI" sz="3200" b="1">
                <a:solidFill>
                  <a:srgbClr val="008000"/>
                </a:solidFill>
              </a:rPr>
              <a:t> ♣.</a:t>
            </a:r>
            <a:br>
              <a:rPr lang="sv-FI" sz="3200" b="1">
                <a:solidFill>
                  <a:srgbClr val="008000"/>
                </a:solidFill>
              </a:rPr>
            </a:br>
            <a:r>
              <a:rPr lang="sv-FI" sz="3200" b="1">
                <a:solidFill>
                  <a:schemeClr val="tx1"/>
                </a:solidFill>
              </a:rPr>
              <a:t>Vad bjuder du?</a:t>
            </a:r>
            <a:r>
              <a:rPr lang="sv-FI" sz="3200" b="1">
                <a:solidFill>
                  <a:srgbClr val="008000"/>
                </a:solidFill>
              </a:rPr>
              <a:t/>
            </a:r>
            <a:br>
              <a:rPr lang="sv-FI" sz="3200" b="1">
                <a:solidFill>
                  <a:srgbClr val="008000"/>
                </a:solidFill>
              </a:rPr>
            </a:br>
            <a:endParaRPr lang="sv-SE" sz="3200" b="1">
              <a:solidFill>
                <a:srgbClr val="0080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J T 9 5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A K 6 4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6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</a:t>
            </a:r>
            <a:r>
              <a:rPr lang="sv-SE" b="1"/>
              <a:t> </a:t>
            </a:r>
            <a:r>
              <a:rPr lang="sv-FI" b="1"/>
              <a:t>4 2</a:t>
            </a:r>
            <a:endParaRPr lang="sv-SE" b="1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sz="3200" b="1" dirty="0"/>
              <a:t>2 </a:t>
            </a:r>
            <a:r>
              <a:rPr lang="sv-FI" sz="3200" b="1" dirty="0">
                <a:solidFill>
                  <a:srgbClr val="000080"/>
                </a:solidFill>
              </a:rPr>
              <a:t>♠</a:t>
            </a:r>
            <a:endParaRPr lang="sv-SE" sz="3200" b="1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31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Din </a:t>
            </a:r>
            <a:r>
              <a:rPr lang="sv-FI" sz="3200" b="1" dirty="0"/>
              <a:t>partner har öppnat med 2</a:t>
            </a:r>
            <a:r>
              <a:rPr lang="sv-FI" sz="3200" b="1" dirty="0">
                <a:solidFill>
                  <a:srgbClr val="008000"/>
                </a:solidFill>
              </a:rPr>
              <a:t> ♣.</a:t>
            </a:r>
            <a:br>
              <a:rPr lang="sv-FI" sz="3200" b="1" dirty="0">
                <a:solidFill>
                  <a:srgbClr val="008000"/>
                </a:solidFill>
              </a:rPr>
            </a:br>
            <a:r>
              <a:rPr lang="sv-FI" sz="3200" b="1" dirty="0">
                <a:solidFill>
                  <a:schemeClr val="tx1"/>
                </a:solidFill>
              </a:rPr>
              <a:t>Vad bjuder du?</a:t>
            </a:r>
            <a:r>
              <a:rPr lang="sv-FI" sz="3200" b="1" dirty="0">
                <a:solidFill>
                  <a:srgbClr val="008000"/>
                </a:solidFill>
              </a:rPr>
              <a:t/>
            </a:r>
            <a:br>
              <a:rPr lang="sv-FI" sz="3200" b="1" dirty="0">
                <a:solidFill>
                  <a:srgbClr val="008000"/>
                </a:solidFill>
              </a:rPr>
            </a:br>
            <a:endParaRPr lang="sv-SE" sz="3200" b="1" dirty="0">
              <a:solidFill>
                <a:srgbClr val="00800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J 9 3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4 2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K Q T 9 3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</a:t>
            </a:r>
            <a:r>
              <a:rPr lang="sv-SE" b="1" dirty="0"/>
              <a:t> </a:t>
            </a:r>
            <a:r>
              <a:rPr lang="sv-FI" b="1" dirty="0"/>
              <a:t>A 4 3</a:t>
            </a:r>
            <a:endParaRPr lang="sv-SE" b="1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sz="3200" b="1" dirty="0"/>
          </a:p>
          <a:p>
            <a:pPr>
              <a:buFontTx/>
              <a:buNone/>
            </a:pPr>
            <a:r>
              <a:rPr lang="sv-FI" sz="3200" b="1" dirty="0"/>
              <a:t>3 </a:t>
            </a:r>
            <a:r>
              <a:rPr lang="sv-FI" sz="3200" b="1" dirty="0">
                <a:solidFill>
                  <a:srgbClr val="FF6600"/>
                </a:solidFill>
              </a:rPr>
              <a:t>♦</a:t>
            </a:r>
            <a:endParaRPr lang="sv-SE" sz="32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03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3200" b="1" dirty="0" smtClean="0"/>
              <a:t>Din partner har öppnat med 2</a:t>
            </a:r>
            <a:r>
              <a:rPr lang="sv-FI" sz="3200" b="1" dirty="0" smtClean="0">
                <a:solidFill>
                  <a:srgbClr val="008000"/>
                </a:solidFill>
              </a:rPr>
              <a:t> ♣.</a:t>
            </a:r>
            <a:br>
              <a:rPr lang="sv-FI" sz="3200" b="1" dirty="0" smtClean="0">
                <a:solidFill>
                  <a:srgbClr val="008000"/>
                </a:solidFill>
              </a:rPr>
            </a:br>
            <a:r>
              <a:rPr lang="sv-FI" sz="3200" b="1" dirty="0" smtClean="0">
                <a:solidFill>
                  <a:schemeClr val="tx1"/>
                </a:solidFill>
              </a:rPr>
              <a:t>Vad bjuder du?</a:t>
            </a: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J 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sv-FI" b="1" dirty="0" smtClean="0"/>
              <a:t>5</a:t>
            </a:r>
            <a:r>
              <a:rPr lang="sv-FI" b="1" dirty="0" smtClean="0">
                <a:solidFill>
                  <a:srgbClr val="FF0000"/>
                </a:solidFill>
              </a:rPr>
              <a:t> </a:t>
            </a:r>
            <a:r>
              <a:rPr lang="sv-FI" b="1" dirty="0" smtClean="0"/>
              <a:t>4 3 2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</a:t>
            </a:r>
            <a:r>
              <a:rPr lang="sv-FI" b="1" dirty="0" smtClean="0"/>
              <a:t>T 8 6 4 2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SE" b="1" dirty="0" smtClean="0"/>
              <a:t> </a:t>
            </a:r>
            <a:r>
              <a:rPr lang="sv-FI" b="1" dirty="0" smtClean="0"/>
              <a:t>8 7 5</a:t>
            </a:r>
            <a:endParaRPr lang="sv-SE" b="1" dirty="0" smtClean="0"/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3200" b="1" dirty="0" smtClean="0"/>
              <a:t>2</a:t>
            </a:r>
            <a:r>
              <a:rPr lang="sv-FI" sz="3200" b="1" dirty="0" smtClean="0">
                <a:solidFill>
                  <a:srgbClr val="FF6600"/>
                </a:solidFill>
              </a:rPr>
              <a:t>♦</a:t>
            </a:r>
            <a:endParaRPr lang="sv-FI" sz="3200" dirty="0"/>
          </a:p>
        </p:txBody>
      </p:sp>
    </p:spTree>
    <p:extLst>
      <p:ext uri="{BB962C8B-B14F-4D97-AF65-F5344CB8AC3E}">
        <p14:creationId xmlns:p14="http://schemas.microsoft.com/office/powerpoint/2010/main" val="140571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3200" b="1" dirty="0" smtClean="0"/>
              <a:t>Din partner har öppnat med 2</a:t>
            </a:r>
            <a:r>
              <a:rPr lang="sv-FI" sz="3200" b="1" dirty="0" smtClean="0">
                <a:solidFill>
                  <a:srgbClr val="008000"/>
                </a:solidFill>
              </a:rPr>
              <a:t> ♣.</a:t>
            </a:r>
            <a:br>
              <a:rPr lang="sv-FI" sz="3200" b="1" dirty="0" smtClean="0">
                <a:solidFill>
                  <a:srgbClr val="008000"/>
                </a:solidFill>
              </a:rPr>
            </a:br>
            <a:r>
              <a:rPr lang="sv-FI" sz="3200" b="1" dirty="0" smtClean="0">
                <a:solidFill>
                  <a:schemeClr val="tx1"/>
                </a:solidFill>
              </a:rPr>
              <a:t>Vad bjuder du?</a:t>
            </a: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K Q 7 4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FF0000"/>
                </a:solidFill>
              </a:rPr>
              <a:t>♥ </a:t>
            </a:r>
            <a:r>
              <a:rPr lang="sv-FI" b="1" dirty="0" smtClean="0"/>
              <a:t>A 8 7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FF6600"/>
                </a:solidFill>
              </a:rPr>
              <a:t>♦ </a:t>
            </a:r>
            <a:r>
              <a:rPr lang="sv-FI" b="1" dirty="0" smtClean="0"/>
              <a:t>K 5 4 </a:t>
            </a:r>
            <a:endParaRPr lang="sv-SE" b="1" dirty="0" smtClean="0"/>
          </a:p>
          <a:p>
            <a:pPr>
              <a:buFontTx/>
              <a:buNone/>
            </a:pPr>
            <a:r>
              <a:rPr lang="sv-FI" b="1" dirty="0" smtClean="0">
                <a:solidFill>
                  <a:srgbClr val="008000"/>
                </a:solidFill>
              </a:rPr>
              <a:t>♣</a:t>
            </a:r>
            <a:r>
              <a:rPr lang="sv-SE" b="1" dirty="0" smtClean="0"/>
              <a:t> </a:t>
            </a:r>
            <a:r>
              <a:rPr lang="sv-FI" b="1" dirty="0" smtClean="0"/>
              <a:t>Q 3 2</a:t>
            </a:r>
            <a:endParaRPr lang="sv-SE" b="1" dirty="0" smtClean="0"/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/>
              <a:t>2 NT</a:t>
            </a:r>
            <a:endParaRPr lang="sv-FI" b="1" dirty="0"/>
          </a:p>
        </p:txBody>
      </p:sp>
    </p:spTree>
    <p:extLst>
      <p:ext uri="{BB962C8B-B14F-4D97-AF65-F5344CB8AC3E}">
        <p14:creationId xmlns:p14="http://schemas.microsoft.com/office/powerpoint/2010/main" val="1292930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304</Words>
  <Application>Microsoft Office PowerPoint</Application>
  <PresentationFormat>Bildspel på skärmen (4:3)</PresentationFormat>
  <Paragraphs>131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4" baseType="lpstr">
      <vt:lpstr>Office-tema</vt:lpstr>
      <vt:lpstr>Hemuppgifter GK 18</vt:lpstr>
      <vt:lpstr> Din partner har öppnat med 2 ♣. Vad bjuder du? </vt:lpstr>
      <vt:lpstr>Din partner har öppnat med 2 ♣. Vad bjuder du? </vt:lpstr>
      <vt:lpstr>Din partner har öppnat med 2 ♣. Vad bjuder du? </vt:lpstr>
      <vt:lpstr>Din partner har öppnat med 2 ♣. Vad bjuder du? </vt:lpstr>
      <vt:lpstr>Din partner har öppnat med 2 ♣. Vad bjuder du? </vt:lpstr>
      <vt:lpstr> Din partner har öppnat med 2 ♣. Vad bjuder du? </vt:lpstr>
      <vt:lpstr>Din partner har öppnat med 2 ♣. Vad bjuder du?</vt:lpstr>
      <vt:lpstr>Din partner har öppnat med 2 ♣. Vad bjuder du?</vt:lpstr>
      <vt:lpstr> Du har öppnat med 2 ♣. Din partner bjuder 2 ♦. Vad bjuder du nu?  </vt:lpstr>
      <vt:lpstr>Du har öppnat med 2 ♣. Din partner bjuder 2 ♦. Vad bjuder du nu? </vt:lpstr>
      <vt:lpstr>Du har öppnat med 2 ♣. Din partner bjuder 2 ♦. Vad bjuder du nu? </vt:lpstr>
      <vt:lpstr>Du har öppnat med 2 ♣. Din partner bjuder 2 ♦. Vad bjuder du nu?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Hemuppgifter GK 18</dc:title>
  <dc:creator>Teta</dc:creator>
  <cp:lastModifiedBy>Teta</cp:lastModifiedBy>
  <cp:revision>7</cp:revision>
  <dcterms:created xsi:type="dcterms:W3CDTF">2013-01-20T19:35:14Z</dcterms:created>
  <dcterms:modified xsi:type="dcterms:W3CDTF">2013-02-09T19:46:14Z</dcterms:modified>
</cp:coreProperties>
</file>